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9" r:id="rId3"/>
    <p:sldId id="275" r:id="rId4"/>
    <p:sldId id="262" r:id="rId5"/>
    <p:sldId id="263" r:id="rId6"/>
    <p:sldId id="270" r:id="rId7"/>
    <p:sldId id="272" r:id="rId8"/>
    <p:sldId id="264" r:id="rId9"/>
    <p:sldId id="289" r:id="rId10"/>
    <p:sldId id="285" r:id="rId11"/>
    <p:sldId id="290" r:id="rId12"/>
    <p:sldId id="278" r:id="rId13"/>
    <p:sldId id="291" r:id="rId14"/>
    <p:sldId id="284" r:id="rId15"/>
    <p:sldId id="292" r:id="rId16"/>
    <p:sldId id="286" r:id="rId17"/>
    <p:sldId id="288" r:id="rId1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1f387d05a15226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91" autoAdjust="0"/>
    <p:restoredTop sz="94721"/>
  </p:normalViewPr>
  <p:slideViewPr>
    <p:cSldViewPr snapToGrid="0" snapToObjects="1">
      <p:cViewPr varScale="1">
        <p:scale>
          <a:sx n="128" d="100"/>
          <a:sy n="128" d="100"/>
        </p:scale>
        <p:origin x="123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tnb Esctrionsit" userId="e7f89d4076b9d935" providerId="LiveId" clId="{D0570ABB-A4A2-4D39-8C5C-9A9DC67F95E5}"/>
    <pc:docChg chg="undo custSel addSld delSld modSld sldOrd modMainMaster">
      <pc:chgData name="Ctnb Esctrionsit" userId="e7f89d4076b9d935" providerId="LiveId" clId="{D0570ABB-A4A2-4D39-8C5C-9A9DC67F95E5}" dt="2023-09-07T09:21:30.309" v="528"/>
      <pc:docMkLst>
        <pc:docMk/>
      </pc:docMkLst>
      <pc:sldChg chg="modSp mod">
        <pc:chgData name="Ctnb Esctrionsit" userId="e7f89d4076b9d935" providerId="LiveId" clId="{D0570ABB-A4A2-4D39-8C5C-9A9DC67F95E5}" dt="2023-09-07T08:40:36.923" v="9" actId="20577"/>
        <pc:sldMkLst>
          <pc:docMk/>
          <pc:sldMk cId="769826938" sldId="256"/>
        </pc:sldMkLst>
        <pc:spChg chg="mod">
          <ac:chgData name="Ctnb Esctrionsit" userId="e7f89d4076b9d935" providerId="LiveId" clId="{D0570ABB-A4A2-4D39-8C5C-9A9DC67F95E5}" dt="2023-09-07T08:40:36.923" v="9" actId="20577"/>
          <ac:spMkLst>
            <pc:docMk/>
            <pc:sldMk cId="769826938" sldId="256"/>
            <ac:spMk id="3" creationId="{E5F1F55C-86A3-6A4B-950D-6A64DBC0F5D3}"/>
          </ac:spMkLst>
        </pc:spChg>
      </pc:sldChg>
      <pc:sldChg chg="addSp delSp modSp mod">
        <pc:chgData name="Ctnb Esctrionsit" userId="e7f89d4076b9d935" providerId="LiveId" clId="{D0570ABB-A4A2-4D39-8C5C-9A9DC67F95E5}" dt="2023-09-07T09:02:43.568" v="328" actId="1076"/>
        <pc:sldMkLst>
          <pc:docMk/>
          <pc:sldMk cId="3418112784" sldId="262"/>
        </pc:sldMkLst>
        <pc:spChg chg="mod">
          <ac:chgData name="Ctnb Esctrionsit" userId="e7f89d4076b9d935" providerId="LiveId" clId="{D0570ABB-A4A2-4D39-8C5C-9A9DC67F95E5}" dt="2023-09-07T08:59:48.046" v="301" actId="2711"/>
          <ac:spMkLst>
            <pc:docMk/>
            <pc:sldMk cId="3418112784" sldId="262"/>
            <ac:spMk id="2" creationId="{EED44192-978E-244B-8FE7-BAAB15CE5D14}"/>
          </ac:spMkLst>
        </pc:spChg>
        <pc:spChg chg="add mod">
          <ac:chgData name="Ctnb Esctrionsit" userId="e7f89d4076b9d935" providerId="LiveId" clId="{D0570ABB-A4A2-4D39-8C5C-9A9DC67F95E5}" dt="2023-09-07T09:02:13.641" v="327" actId="1582"/>
          <ac:spMkLst>
            <pc:docMk/>
            <pc:sldMk cId="3418112784" sldId="262"/>
            <ac:spMk id="9" creationId="{356171AB-7AB6-0CF2-605D-4007681BA1E5}"/>
          </ac:spMkLst>
        </pc:spChg>
        <pc:grpChg chg="del">
          <ac:chgData name="Ctnb Esctrionsit" userId="e7f89d4076b9d935" providerId="LiveId" clId="{D0570ABB-A4A2-4D39-8C5C-9A9DC67F95E5}" dt="2023-09-07T09:01:52.374" v="316" actId="478"/>
          <ac:grpSpMkLst>
            <pc:docMk/>
            <pc:sldMk cId="3418112784" sldId="262"/>
            <ac:grpSpMk id="4" creationId="{00000000-0000-0000-0000-000000000000}"/>
          </ac:grpSpMkLst>
        </pc:grpChg>
        <pc:picChg chg="mod">
          <ac:chgData name="Ctnb Esctrionsit" userId="e7f89d4076b9d935" providerId="LiveId" clId="{D0570ABB-A4A2-4D39-8C5C-9A9DC67F95E5}" dt="2023-09-07T09:02:43.568" v="328" actId="1076"/>
          <ac:picMkLst>
            <pc:docMk/>
            <pc:sldMk cId="3418112784" sldId="262"/>
            <ac:picMk id="7" creationId="{00000000-0000-0000-0000-000000000000}"/>
          </ac:picMkLst>
        </pc:picChg>
        <pc:picChg chg="add mod">
          <ac:chgData name="Ctnb Esctrionsit" userId="e7f89d4076b9d935" providerId="LiveId" clId="{D0570ABB-A4A2-4D39-8C5C-9A9DC67F95E5}" dt="2023-09-07T09:01:56.669" v="319" actId="14100"/>
          <ac:picMkLst>
            <pc:docMk/>
            <pc:sldMk cId="3418112784" sldId="262"/>
            <ac:picMk id="8" creationId="{905B13F2-8616-0366-59D7-03FB3293A2F3}"/>
          </ac:picMkLst>
        </pc:picChg>
      </pc:sldChg>
      <pc:sldChg chg="addSp modSp mod">
        <pc:chgData name="Ctnb Esctrionsit" userId="e7f89d4076b9d935" providerId="LiveId" clId="{D0570ABB-A4A2-4D39-8C5C-9A9DC67F95E5}" dt="2023-09-07T09:05:56.535" v="352" actId="1076"/>
        <pc:sldMkLst>
          <pc:docMk/>
          <pc:sldMk cId="697999357" sldId="263"/>
        </pc:sldMkLst>
        <pc:spChg chg="mod">
          <ac:chgData name="Ctnb Esctrionsit" userId="e7f89d4076b9d935" providerId="LiveId" clId="{D0570ABB-A4A2-4D39-8C5C-9A9DC67F95E5}" dt="2023-09-07T08:59:51.765" v="302" actId="2711"/>
          <ac:spMkLst>
            <pc:docMk/>
            <pc:sldMk cId="697999357" sldId="263"/>
            <ac:spMk id="2" creationId="{EED44192-978E-244B-8FE7-BAAB15CE5D14}"/>
          </ac:spMkLst>
        </pc:spChg>
        <pc:spChg chg="add mod">
          <ac:chgData name="Ctnb Esctrionsit" userId="e7f89d4076b9d935" providerId="LiveId" clId="{D0570ABB-A4A2-4D39-8C5C-9A9DC67F95E5}" dt="2023-09-07T09:05:46.443" v="349" actId="1076"/>
          <ac:spMkLst>
            <pc:docMk/>
            <pc:sldMk cId="697999357" sldId="263"/>
            <ac:spMk id="9" creationId="{020ABAC7-5A06-47C2-FCDB-E15E7D48E312}"/>
          </ac:spMkLst>
        </pc:spChg>
        <pc:spChg chg="add mod">
          <ac:chgData name="Ctnb Esctrionsit" userId="e7f89d4076b9d935" providerId="LiveId" clId="{D0570ABB-A4A2-4D39-8C5C-9A9DC67F95E5}" dt="2023-09-07T09:05:56.535" v="352" actId="1076"/>
          <ac:spMkLst>
            <pc:docMk/>
            <pc:sldMk cId="697999357" sldId="263"/>
            <ac:spMk id="10" creationId="{70A2F3FE-9B28-9F70-4D97-9B5354926F3E}"/>
          </ac:spMkLst>
        </pc:spChg>
        <pc:spChg chg="mod">
          <ac:chgData name="Ctnb Esctrionsit" userId="e7f89d4076b9d935" providerId="LiveId" clId="{D0570ABB-A4A2-4D39-8C5C-9A9DC67F95E5}" dt="2023-09-07T09:03:20.572" v="331" actId="1076"/>
          <ac:spMkLst>
            <pc:docMk/>
            <pc:sldMk cId="697999357" sldId="263"/>
            <ac:spMk id="29" creationId="{00000000-0000-0000-0000-000000000000}"/>
          </ac:spMkLst>
        </pc:spChg>
        <pc:spChg chg="mod">
          <ac:chgData name="Ctnb Esctrionsit" userId="e7f89d4076b9d935" providerId="LiveId" clId="{D0570ABB-A4A2-4D39-8C5C-9A9DC67F95E5}" dt="2023-09-07T09:04:38.250" v="334" actId="1076"/>
          <ac:spMkLst>
            <pc:docMk/>
            <pc:sldMk cId="697999357" sldId="263"/>
            <ac:spMk id="30" creationId="{00000000-0000-0000-0000-000000000000}"/>
          </ac:spMkLst>
        </pc:spChg>
        <pc:spChg chg="mod">
          <ac:chgData name="Ctnb Esctrionsit" userId="e7f89d4076b9d935" providerId="LiveId" clId="{D0570ABB-A4A2-4D39-8C5C-9A9DC67F95E5}" dt="2023-09-07T09:04:36.209" v="333" actId="1076"/>
          <ac:spMkLst>
            <pc:docMk/>
            <pc:sldMk cId="697999357" sldId="263"/>
            <ac:spMk id="32" creationId="{00000000-0000-0000-0000-000000000000}"/>
          </ac:spMkLst>
        </pc:spChg>
        <pc:picChg chg="add mod">
          <ac:chgData name="Ctnb Esctrionsit" userId="e7f89d4076b9d935" providerId="LiveId" clId="{D0570ABB-A4A2-4D39-8C5C-9A9DC67F95E5}" dt="2023-09-07T09:05:46.443" v="349" actId="1076"/>
          <ac:picMkLst>
            <pc:docMk/>
            <pc:sldMk cId="697999357" sldId="263"/>
            <ac:picMk id="6" creationId="{EE513569-6579-90C6-F1F7-B49528FC5209}"/>
          </ac:picMkLst>
        </pc:picChg>
      </pc:sldChg>
      <pc:sldChg chg="delSp modSp mod">
        <pc:chgData name="Ctnb Esctrionsit" userId="e7f89d4076b9d935" providerId="LiveId" clId="{D0570ABB-A4A2-4D39-8C5C-9A9DC67F95E5}" dt="2023-09-07T09:09:00.664" v="446" actId="1076"/>
        <pc:sldMkLst>
          <pc:docMk/>
          <pc:sldMk cId="3202314461" sldId="264"/>
        </pc:sldMkLst>
        <pc:spChg chg="mod">
          <ac:chgData name="Ctnb Esctrionsit" userId="e7f89d4076b9d935" providerId="LiveId" clId="{D0570ABB-A4A2-4D39-8C5C-9A9DC67F95E5}" dt="2023-09-07T09:08:32.127" v="417" actId="1076"/>
          <ac:spMkLst>
            <pc:docMk/>
            <pc:sldMk cId="3202314461" sldId="264"/>
            <ac:spMk id="2" creationId="{00000000-0000-0000-0000-000000000000}"/>
          </ac:spMkLst>
        </pc:spChg>
        <pc:spChg chg="mod">
          <ac:chgData name="Ctnb Esctrionsit" userId="e7f89d4076b9d935" providerId="LiveId" clId="{D0570ABB-A4A2-4D39-8C5C-9A9DC67F95E5}" dt="2023-09-07T09:00:08.035" v="305" actId="2711"/>
          <ac:spMkLst>
            <pc:docMk/>
            <pc:sldMk cId="3202314461" sldId="264"/>
            <ac:spMk id="5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08:37.148" v="418" actId="2711"/>
          <ac:spMkLst>
            <pc:docMk/>
            <pc:sldMk cId="3202314461" sldId="264"/>
            <ac:spMk id="6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09:00.664" v="446" actId="1076"/>
          <ac:spMkLst>
            <pc:docMk/>
            <pc:sldMk cId="3202314461" sldId="264"/>
            <ac:spMk id="8" creationId="{00000000-0000-0000-0000-000000000000}"/>
          </ac:spMkLst>
        </pc:spChg>
        <pc:spChg chg="mod">
          <ac:chgData name="Ctnb Esctrionsit" userId="e7f89d4076b9d935" providerId="LiveId" clId="{D0570ABB-A4A2-4D39-8C5C-9A9DC67F95E5}" dt="2023-09-07T09:09:00.664" v="446" actId="1076"/>
          <ac:spMkLst>
            <pc:docMk/>
            <pc:sldMk cId="3202314461" sldId="264"/>
            <ac:spMk id="10" creationId="{00000000-0000-0000-0000-000000000000}"/>
          </ac:spMkLst>
        </pc:spChg>
        <pc:spChg chg="mod">
          <ac:chgData name="Ctnb Esctrionsit" userId="e7f89d4076b9d935" providerId="LiveId" clId="{D0570ABB-A4A2-4D39-8C5C-9A9DC67F95E5}" dt="2023-09-07T09:08:56.913" v="445" actId="1076"/>
          <ac:spMkLst>
            <pc:docMk/>
            <pc:sldMk cId="3202314461" sldId="264"/>
            <ac:spMk id="12" creationId="{00000000-0000-0000-0000-000000000000}"/>
          </ac:spMkLst>
        </pc:spChg>
        <pc:picChg chg="del mod">
          <ac:chgData name="Ctnb Esctrionsit" userId="e7f89d4076b9d935" providerId="LiveId" clId="{D0570ABB-A4A2-4D39-8C5C-9A9DC67F95E5}" dt="2023-09-07T09:08:42.629" v="419" actId="478"/>
          <ac:picMkLst>
            <pc:docMk/>
            <pc:sldMk cId="3202314461" sldId="264"/>
            <ac:picMk id="3" creationId="{00000000-0000-0000-0000-000000000000}"/>
          </ac:picMkLst>
        </pc:picChg>
        <pc:picChg chg="mod">
          <ac:chgData name="Ctnb Esctrionsit" userId="e7f89d4076b9d935" providerId="LiveId" clId="{D0570ABB-A4A2-4D39-8C5C-9A9DC67F95E5}" dt="2023-09-07T09:09:00.664" v="446" actId="1076"/>
          <ac:picMkLst>
            <pc:docMk/>
            <pc:sldMk cId="3202314461" sldId="264"/>
            <ac:picMk id="9" creationId="{00000000-0000-0000-0000-000000000000}"/>
          </ac:picMkLst>
        </pc:picChg>
        <pc:picChg chg="mod">
          <ac:chgData name="Ctnb Esctrionsit" userId="e7f89d4076b9d935" providerId="LiveId" clId="{D0570ABB-A4A2-4D39-8C5C-9A9DC67F95E5}" dt="2023-09-07T09:09:00.664" v="446" actId="1076"/>
          <ac:picMkLst>
            <pc:docMk/>
            <pc:sldMk cId="3202314461" sldId="264"/>
            <ac:picMk id="11" creationId="{00000000-0000-0000-0000-000000000000}"/>
          </ac:picMkLst>
        </pc:picChg>
        <pc:picChg chg="mod">
          <ac:chgData name="Ctnb Esctrionsit" userId="e7f89d4076b9d935" providerId="LiveId" clId="{D0570ABB-A4A2-4D39-8C5C-9A9DC67F95E5}" dt="2023-09-07T09:08:32.127" v="417" actId="1076"/>
          <ac:picMkLst>
            <pc:docMk/>
            <pc:sldMk cId="3202314461" sldId="264"/>
            <ac:picMk id="35" creationId="{00000000-0000-0000-0000-000000000000}"/>
          </ac:picMkLst>
        </pc:picChg>
      </pc:sldChg>
      <pc:sldChg chg="addSp delSp modSp mod">
        <pc:chgData name="Ctnb Esctrionsit" userId="e7f89d4076b9d935" providerId="LiveId" clId="{D0570ABB-A4A2-4D39-8C5C-9A9DC67F95E5}" dt="2023-09-07T08:59:24.340" v="298" actId="2711"/>
        <pc:sldMkLst>
          <pc:docMk/>
          <pc:sldMk cId="2534953654" sldId="269"/>
        </pc:sldMkLst>
        <pc:spChg chg="add mod">
          <ac:chgData name="Ctnb Esctrionsit" userId="e7f89d4076b9d935" providerId="LiveId" clId="{D0570ABB-A4A2-4D39-8C5C-9A9DC67F95E5}" dt="2023-09-07T08:43:08.718" v="62" actId="12789"/>
          <ac:spMkLst>
            <pc:docMk/>
            <pc:sldMk cId="2534953654" sldId="269"/>
            <ac:spMk id="3" creationId="{0FB42CD8-2D4F-8CE7-9C9E-CC0B578A7A52}"/>
          </ac:spMkLst>
        </pc:spChg>
        <pc:spChg chg="add mod">
          <ac:chgData name="Ctnb Esctrionsit" userId="e7f89d4076b9d935" providerId="LiveId" clId="{D0570ABB-A4A2-4D39-8C5C-9A9DC67F95E5}" dt="2023-09-07T08:50:44.929" v="214" actId="20577"/>
          <ac:spMkLst>
            <pc:docMk/>
            <pc:sldMk cId="2534953654" sldId="269"/>
            <ac:spMk id="5" creationId="{9A7773DE-4434-9545-01B5-368580D205FA}"/>
          </ac:spMkLst>
        </pc:spChg>
        <pc:spChg chg="mod">
          <ac:chgData name="Ctnb Esctrionsit" userId="e7f89d4076b9d935" providerId="LiveId" clId="{D0570ABB-A4A2-4D39-8C5C-9A9DC67F95E5}" dt="2023-09-07T08:59:24.340" v="298" actId="2711"/>
          <ac:spMkLst>
            <pc:docMk/>
            <pc:sldMk cId="2534953654" sldId="269"/>
            <ac:spMk id="6" creationId="{EED44192-978E-244B-8FE7-BAAB15CE5D14}"/>
          </ac:spMkLst>
        </pc:spChg>
        <pc:spChg chg="del">
          <ac:chgData name="Ctnb Esctrionsit" userId="e7f89d4076b9d935" providerId="LiveId" clId="{D0570ABB-A4A2-4D39-8C5C-9A9DC67F95E5}" dt="2023-09-07T08:40:57.753" v="10" actId="478"/>
          <ac:spMkLst>
            <pc:docMk/>
            <pc:sldMk cId="2534953654" sldId="269"/>
            <ac:spMk id="10" creationId="{6E144CF2-1E1D-1C4D-82E7-8FBED16D02A2}"/>
          </ac:spMkLst>
        </pc:spChg>
        <pc:spChg chg="mod">
          <ac:chgData name="Ctnb Esctrionsit" userId="e7f89d4076b9d935" providerId="LiveId" clId="{D0570ABB-A4A2-4D39-8C5C-9A9DC67F95E5}" dt="2023-09-07T08:43:08.718" v="62" actId="12789"/>
          <ac:spMkLst>
            <pc:docMk/>
            <pc:sldMk cId="2534953654" sldId="269"/>
            <ac:spMk id="11" creationId="{73BDF428-13D2-D74E-B1E0-CC686372EEE8}"/>
          </ac:spMkLst>
        </pc:spChg>
        <pc:spChg chg="mod">
          <ac:chgData name="Ctnb Esctrionsit" userId="e7f89d4076b9d935" providerId="LiveId" clId="{D0570ABB-A4A2-4D39-8C5C-9A9DC67F95E5}" dt="2023-09-07T08:43:08.718" v="62" actId="12789"/>
          <ac:spMkLst>
            <pc:docMk/>
            <pc:sldMk cId="2534953654" sldId="269"/>
            <ac:spMk id="12" creationId="{C6F0866E-AA22-6940-86A2-D944781BC7BC}"/>
          </ac:spMkLst>
        </pc:spChg>
        <pc:spChg chg="del">
          <ac:chgData name="Ctnb Esctrionsit" userId="e7f89d4076b9d935" providerId="LiveId" clId="{D0570ABB-A4A2-4D39-8C5C-9A9DC67F95E5}" dt="2023-09-07T08:40:57.753" v="10" actId="478"/>
          <ac:spMkLst>
            <pc:docMk/>
            <pc:sldMk cId="2534953654" sldId="269"/>
            <ac:spMk id="13" creationId="{D79CFDDE-A3BD-2040-ADF8-03A1E499A2CC}"/>
          </ac:spMkLst>
        </pc:spChg>
        <pc:spChg chg="mod">
          <ac:chgData name="Ctnb Esctrionsit" userId="e7f89d4076b9d935" providerId="LiveId" clId="{D0570ABB-A4A2-4D39-8C5C-9A9DC67F95E5}" dt="2023-09-07T08:51:25.584" v="224" actId="14100"/>
          <ac:spMkLst>
            <pc:docMk/>
            <pc:sldMk cId="2534953654" sldId="269"/>
            <ac:spMk id="14" creationId="{4BCB78AA-96FE-A443-A97B-F3BFB6330C53}"/>
          </ac:spMkLst>
        </pc:spChg>
        <pc:spChg chg="mod">
          <ac:chgData name="Ctnb Esctrionsit" userId="e7f89d4076b9d935" providerId="LiveId" clId="{D0570ABB-A4A2-4D39-8C5C-9A9DC67F95E5}" dt="2023-09-07T08:51:25.584" v="224" actId="14100"/>
          <ac:spMkLst>
            <pc:docMk/>
            <pc:sldMk cId="2534953654" sldId="269"/>
            <ac:spMk id="15" creationId="{CF6997DC-981E-004F-A86B-D56BB3535D89}"/>
          </ac:spMkLst>
        </pc:spChg>
        <pc:spChg chg="mod">
          <ac:chgData name="Ctnb Esctrionsit" userId="e7f89d4076b9d935" providerId="LiveId" clId="{D0570ABB-A4A2-4D39-8C5C-9A9DC67F95E5}" dt="2023-09-07T08:42:01.218" v="34" actId="1076"/>
          <ac:spMkLst>
            <pc:docMk/>
            <pc:sldMk cId="2534953654" sldId="269"/>
            <ac:spMk id="18" creationId="{F401111B-0822-BE4A-ABA4-05D5FC51FBD7}"/>
          </ac:spMkLst>
        </pc:spChg>
        <pc:spChg chg="mod">
          <ac:chgData name="Ctnb Esctrionsit" userId="e7f89d4076b9d935" providerId="LiveId" clId="{D0570ABB-A4A2-4D39-8C5C-9A9DC67F95E5}" dt="2023-09-07T08:43:08.718" v="62" actId="12789"/>
          <ac:spMkLst>
            <pc:docMk/>
            <pc:sldMk cId="2534953654" sldId="269"/>
            <ac:spMk id="20" creationId="{73BDF428-13D2-D74E-B1E0-CC686372EEE8}"/>
          </ac:spMkLst>
        </pc:spChg>
        <pc:spChg chg="mod">
          <ac:chgData name="Ctnb Esctrionsit" userId="e7f89d4076b9d935" providerId="LiveId" clId="{D0570ABB-A4A2-4D39-8C5C-9A9DC67F95E5}" dt="2023-09-07T08:51:25.584" v="224" actId="14100"/>
          <ac:spMkLst>
            <pc:docMk/>
            <pc:sldMk cId="2534953654" sldId="269"/>
            <ac:spMk id="22" creationId="{CF6997DC-981E-004F-A86B-D56BB3535D89}"/>
          </ac:spMkLst>
        </pc:spChg>
        <pc:picChg chg="add mod">
          <ac:chgData name="Ctnb Esctrionsit" userId="e7f89d4076b9d935" providerId="LiveId" clId="{D0570ABB-A4A2-4D39-8C5C-9A9DC67F95E5}" dt="2023-09-07T08:43:01.053" v="61" actId="12789"/>
          <ac:picMkLst>
            <pc:docMk/>
            <pc:sldMk cId="2534953654" sldId="269"/>
            <ac:picMk id="2" creationId="{5F6171BB-18CB-5DB2-ED5C-BA44BF7E17E2}"/>
          </ac:picMkLst>
        </pc:picChg>
        <pc:picChg chg="del">
          <ac:chgData name="Ctnb Esctrionsit" userId="e7f89d4076b9d935" providerId="LiveId" clId="{D0570ABB-A4A2-4D39-8C5C-9A9DC67F95E5}" dt="2023-09-07T08:40:57.753" v="10" actId="478"/>
          <ac:picMkLst>
            <pc:docMk/>
            <pc:sldMk cId="2534953654" sldId="269"/>
            <ac:picMk id="7" creationId="{207233ED-1A43-BD45-9ECE-D116A554C853}"/>
          </ac:picMkLst>
        </pc:picChg>
        <pc:picChg chg="mod">
          <ac:chgData name="Ctnb Esctrionsit" userId="e7f89d4076b9d935" providerId="LiveId" clId="{D0570ABB-A4A2-4D39-8C5C-9A9DC67F95E5}" dt="2023-09-07T08:43:01.053" v="61" actId="12789"/>
          <ac:picMkLst>
            <pc:docMk/>
            <pc:sldMk cId="2534953654" sldId="269"/>
            <ac:picMk id="8" creationId="{D0C07E24-387B-D348-9E0F-DDBFD93E735F}"/>
          </ac:picMkLst>
        </pc:picChg>
        <pc:picChg chg="mod">
          <ac:chgData name="Ctnb Esctrionsit" userId="e7f89d4076b9d935" providerId="LiveId" clId="{D0570ABB-A4A2-4D39-8C5C-9A9DC67F95E5}" dt="2023-09-07T08:43:01.053" v="61" actId="12789"/>
          <ac:picMkLst>
            <pc:docMk/>
            <pc:sldMk cId="2534953654" sldId="269"/>
            <ac:picMk id="9" creationId="{46C72886-DE17-6747-8D2E-D7BA30BCBBD5}"/>
          </ac:picMkLst>
        </pc:picChg>
        <pc:picChg chg="mod">
          <ac:chgData name="Ctnb Esctrionsit" userId="e7f89d4076b9d935" providerId="LiveId" clId="{D0570ABB-A4A2-4D39-8C5C-9A9DC67F95E5}" dt="2023-09-07T08:43:01.053" v="61" actId="12789"/>
          <ac:picMkLst>
            <pc:docMk/>
            <pc:sldMk cId="2534953654" sldId="269"/>
            <ac:picMk id="19" creationId="{46C72886-DE17-6747-8D2E-D7BA30BCBBD5}"/>
          </ac:picMkLst>
        </pc:picChg>
        <pc:cxnChg chg="mod">
          <ac:chgData name="Ctnb Esctrionsit" userId="e7f89d4076b9d935" providerId="LiveId" clId="{D0570ABB-A4A2-4D39-8C5C-9A9DC67F95E5}" dt="2023-09-07T08:41:04.863" v="12" actId="1076"/>
          <ac:cxnSpMkLst>
            <pc:docMk/>
            <pc:sldMk cId="2534953654" sldId="269"/>
            <ac:cxnSpMk id="4" creationId="{00000000-0000-0000-0000-000000000000}"/>
          </ac:cxnSpMkLst>
        </pc:cxnChg>
        <pc:cxnChg chg="mod">
          <ac:chgData name="Ctnb Esctrionsit" userId="e7f89d4076b9d935" providerId="LiveId" clId="{D0570ABB-A4A2-4D39-8C5C-9A9DC67F95E5}" dt="2023-09-07T08:42:14.754" v="41" actId="14100"/>
          <ac:cxnSpMkLst>
            <pc:docMk/>
            <pc:sldMk cId="2534953654" sldId="269"/>
            <ac:cxnSpMk id="16" creationId="{214C899F-994D-D141-8274-DDC9F5736833}"/>
          </ac:cxnSpMkLst>
        </pc:cxnChg>
        <pc:cxnChg chg="del mod">
          <ac:chgData name="Ctnb Esctrionsit" userId="e7f89d4076b9d935" providerId="LiveId" clId="{D0570ABB-A4A2-4D39-8C5C-9A9DC67F95E5}" dt="2023-09-07T08:42:32.123" v="46" actId="478"/>
          <ac:cxnSpMkLst>
            <pc:docMk/>
            <pc:sldMk cId="2534953654" sldId="269"/>
            <ac:cxnSpMk id="17" creationId="{F04AD02E-C3AE-0547-9920-75DDB5C8EF0D}"/>
          </ac:cxnSpMkLst>
        </pc:cxnChg>
        <pc:cxnChg chg="mod">
          <ac:chgData name="Ctnb Esctrionsit" userId="e7f89d4076b9d935" providerId="LiveId" clId="{D0570ABB-A4A2-4D39-8C5C-9A9DC67F95E5}" dt="2023-09-07T08:43:08.718" v="62" actId="12789"/>
          <ac:cxnSpMkLst>
            <pc:docMk/>
            <pc:sldMk cId="2534953654" sldId="269"/>
            <ac:cxnSpMk id="21" creationId="{214C899F-994D-D141-8274-DDC9F5736833}"/>
          </ac:cxnSpMkLst>
        </pc:cxnChg>
        <pc:cxnChg chg="add mod">
          <ac:chgData name="Ctnb Esctrionsit" userId="e7f89d4076b9d935" providerId="LiveId" clId="{D0570ABB-A4A2-4D39-8C5C-9A9DC67F95E5}" dt="2023-09-07T08:43:08.718" v="62" actId="12789"/>
          <ac:cxnSpMkLst>
            <pc:docMk/>
            <pc:sldMk cId="2534953654" sldId="269"/>
            <ac:cxnSpMk id="32" creationId="{F885B4BF-8359-B96A-D5DB-DEFD705FFD37}"/>
          </ac:cxnSpMkLst>
        </pc:cxnChg>
        <pc:cxnChg chg="add mod">
          <ac:chgData name="Ctnb Esctrionsit" userId="e7f89d4076b9d935" providerId="LiveId" clId="{D0570ABB-A4A2-4D39-8C5C-9A9DC67F95E5}" dt="2023-09-07T08:43:08.718" v="62" actId="12789"/>
          <ac:cxnSpMkLst>
            <pc:docMk/>
            <pc:sldMk cId="2534953654" sldId="269"/>
            <ac:cxnSpMk id="35" creationId="{B10CAB3A-E638-C3AF-5FA4-389130BE4EA9}"/>
          </ac:cxnSpMkLst>
        </pc:cxnChg>
      </pc:sldChg>
      <pc:sldChg chg="modSp mod">
        <pc:chgData name="Ctnb Esctrionsit" userId="e7f89d4076b9d935" providerId="LiveId" clId="{D0570ABB-A4A2-4D39-8C5C-9A9DC67F95E5}" dt="2023-09-07T09:07:24.165" v="377" actId="1076"/>
        <pc:sldMkLst>
          <pc:docMk/>
          <pc:sldMk cId="4117618379" sldId="270"/>
        </pc:sldMkLst>
        <pc:spChg chg="mod">
          <ac:chgData name="Ctnb Esctrionsit" userId="e7f89d4076b9d935" providerId="LiveId" clId="{D0570ABB-A4A2-4D39-8C5C-9A9DC67F95E5}" dt="2023-09-07T08:59:56.296" v="303" actId="2711"/>
          <ac:spMkLst>
            <pc:docMk/>
            <pc:sldMk cId="4117618379" sldId="270"/>
            <ac:spMk id="2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07:10.869" v="361" actId="1076"/>
          <ac:spMkLst>
            <pc:docMk/>
            <pc:sldMk cId="4117618379" sldId="270"/>
            <ac:spMk id="4" creationId="{00000000-0000-0000-0000-000000000000}"/>
          </ac:spMkLst>
        </pc:spChg>
        <pc:spChg chg="mod">
          <ac:chgData name="Ctnb Esctrionsit" userId="e7f89d4076b9d935" providerId="LiveId" clId="{D0570ABB-A4A2-4D39-8C5C-9A9DC67F95E5}" dt="2023-09-07T09:07:10.869" v="361" actId="1076"/>
          <ac:spMkLst>
            <pc:docMk/>
            <pc:sldMk cId="4117618379" sldId="270"/>
            <ac:spMk id="6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07:24.165" v="377" actId="1076"/>
          <ac:spMkLst>
            <pc:docMk/>
            <pc:sldMk cId="4117618379" sldId="270"/>
            <ac:spMk id="8" creationId="{00000000-0000-0000-0000-000000000000}"/>
          </ac:spMkLst>
        </pc:spChg>
        <pc:spChg chg="mod">
          <ac:chgData name="Ctnb Esctrionsit" userId="e7f89d4076b9d935" providerId="LiveId" clId="{D0570ABB-A4A2-4D39-8C5C-9A9DC67F95E5}" dt="2023-09-07T09:06:20.035" v="353" actId="2711"/>
          <ac:spMkLst>
            <pc:docMk/>
            <pc:sldMk cId="4117618379" sldId="270"/>
            <ac:spMk id="9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07:10.869" v="361" actId="1076"/>
          <ac:spMkLst>
            <pc:docMk/>
            <pc:sldMk cId="4117618379" sldId="270"/>
            <ac:spMk id="10" creationId="{00000000-0000-0000-0000-000000000000}"/>
          </ac:spMkLst>
        </pc:spChg>
        <pc:spChg chg="mod">
          <ac:chgData name="Ctnb Esctrionsit" userId="e7f89d4076b9d935" providerId="LiveId" clId="{D0570ABB-A4A2-4D39-8C5C-9A9DC67F95E5}" dt="2023-09-07T09:07:21.137" v="376" actId="1076"/>
          <ac:spMkLst>
            <pc:docMk/>
            <pc:sldMk cId="4117618379" sldId="270"/>
            <ac:spMk id="11" creationId="{00000000-0000-0000-0000-000000000000}"/>
          </ac:spMkLst>
        </pc:spChg>
        <pc:picChg chg="mod">
          <ac:chgData name="Ctnb Esctrionsit" userId="e7f89d4076b9d935" providerId="LiveId" clId="{D0570ABB-A4A2-4D39-8C5C-9A9DC67F95E5}" dt="2023-09-07T09:07:10.869" v="361" actId="1076"/>
          <ac:picMkLst>
            <pc:docMk/>
            <pc:sldMk cId="4117618379" sldId="270"/>
            <ac:picMk id="3" creationId="{00000000-0000-0000-0000-000000000000}"/>
          </ac:picMkLst>
        </pc:picChg>
      </pc:sldChg>
      <pc:sldChg chg="addSp delSp modSp mod">
        <pc:chgData name="Ctnb Esctrionsit" userId="e7f89d4076b9d935" providerId="LiveId" clId="{D0570ABB-A4A2-4D39-8C5C-9A9DC67F95E5}" dt="2023-09-07T09:08:24.047" v="416" actId="1076"/>
        <pc:sldMkLst>
          <pc:docMk/>
          <pc:sldMk cId="659064535" sldId="272"/>
        </pc:sldMkLst>
        <pc:spChg chg="mod">
          <ac:chgData name="Ctnb Esctrionsit" userId="e7f89d4076b9d935" providerId="LiveId" clId="{D0570ABB-A4A2-4D39-8C5C-9A9DC67F95E5}" dt="2023-09-07T09:00:04.033" v="304" actId="2711"/>
          <ac:spMkLst>
            <pc:docMk/>
            <pc:sldMk cId="659064535" sldId="272"/>
            <ac:spMk id="2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07:54.895" v="410" actId="20577"/>
          <ac:spMkLst>
            <pc:docMk/>
            <pc:sldMk cId="659064535" sldId="272"/>
            <ac:spMk id="8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07:39.519" v="378" actId="2711"/>
          <ac:spMkLst>
            <pc:docMk/>
            <pc:sldMk cId="659064535" sldId="272"/>
            <ac:spMk id="9" creationId="{EED44192-978E-244B-8FE7-BAAB15CE5D14}"/>
          </ac:spMkLst>
        </pc:spChg>
        <pc:picChg chg="del">
          <ac:chgData name="Ctnb Esctrionsit" userId="e7f89d4076b9d935" providerId="LiveId" clId="{D0570ABB-A4A2-4D39-8C5C-9A9DC67F95E5}" dt="2023-09-07T09:08:13.211" v="411" actId="478"/>
          <ac:picMkLst>
            <pc:docMk/>
            <pc:sldMk cId="659064535" sldId="272"/>
            <ac:picMk id="3" creationId="{00000000-0000-0000-0000-000000000000}"/>
          </ac:picMkLst>
        </pc:picChg>
        <pc:picChg chg="add mod">
          <ac:chgData name="Ctnb Esctrionsit" userId="e7f89d4076b9d935" providerId="LiveId" clId="{D0570ABB-A4A2-4D39-8C5C-9A9DC67F95E5}" dt="2023-09-07T09:08:24.047" v="416" actId="1076"/>
          <ac:picMkLst>
            <pc:docMk/>
            <pc:sldMk cId="659064535" sldId="272"/>
            <ac:picMk id="1026" creationId="{AEDDCEBB-4668-50B4-BE51-0EAB9D895541}"/>
          </ac:picMkLst>
        </pc:picChg>
      </pc:sldChg>
      <pc:sldChg chg="addSp delSp modSp mod">
        <pc:chgData name="Ctnb Esctrionsit" userId="e7f89d4076b9d935" providerId="LiveId" clId="{D0570ABB-A4A2-4D39-8C5C-9A9DC67F95E5}" dt="2023-09-07T09:00:56.687" v="315" actId="1076"/>
        <pc:sldMkLst>
          <pc:docMk/>
          <pc:sldMk cId="1323863564" sldId="275"/>
        </pc:sldMkLst>
        <pc:spChg chg="mod">
          <ac:chgData name="Ctnb Esctrionsit" userId="e7f89d4076b9d935" providerId="LiveId" clId="{D0570ABB-A4A2-4D39-8C5C-9A9DC67F95E5}" dt="2023-09-07T08:59:31.436" v="299" actId="2711"/>
          <ac:spMkLst>
            <pc:docMk/>
            <pc:sldMk cId="1323863564" sldId="275"/>
            <ac:spMk id="6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00:56.687" v="315" actId="1076"/>
          <ac:spMkLst>
            <pc:docMk/>
            <pc:sldMk cId="1323863564" sldId="275"/>
            <ac:spMk id="11" creationId="{73BDF428-13D2-D74E-B1E0-CC686372EEE8}"/>
          </ac:spMkLst>
        </pc:spChg>
        <pc:spChg chg="mod">
          <ac:chgData name="Ctnb Esctrionsit" userId="e7f89d4076b9d935" providerId="LiveId" clId="{D0570ABB-A4A2-4D39-8C5C-9A9DC67F95E5}" dt="2023-09-07T08:52:54.028" v="242" actId="14100"/>
          <ac:spMkLst>
            <pc:docMk/>
            <pc:sldMk cId="1323863564" sldId="275"/>
            <ac:spMk id="47" creationId="{00000000-0000-0000-0000-000000000000}"/>
          </ac:spMkLst>
        </pc:spChg>
        <pc:spChg chg="del">
          <ac:chgData name="Ctnb Esctrionsit" userId="e7f89d4076b9d935" providerId="LiveId" clId="{D0570ABB-A4A2-4D39-8C5C-9A9DC67F95E5}" dt="2023-09-07T08:56:13.871" v="279" actId="478"/>
          <ac:spMkLst>
            <pc:docMk/>
            <pc:sldMk cId="1323863564" sldId="275"/>
            <ac:spMk id="48" creationId="{00000000-0000-0000-0000-000000000000}"/>
          </ac:spMkLst>
        </pc:spChg>
        <pc:spChg chg="mod">
          <ac:chgData name="Ctnb Esctrionsit" userId="e7f89d4076b9d935" providerId="LiveId" clId="{D0570ABB-A4A2-4D39-8C5C-9A9DC67F95E5}" dt="2023-09-07T09:00:52.345" v="312" actId="1076"/>
          <ac:spMkLst>
            <pc:docMk/>
            <pc:sldMk cId="1323863564" sldId="275"/>
            <ac:spMk id="56" creationId="{73BDF428-13D2-D74E-B1E0-CC686372EEE8}"/>
          </ac:spMkLst>
        </pc:spChg>
        <pc:spChg chg="mod">
          <ac:chgData name="Ctnb Esctrionsit" userId="e7f89d4076b9d935" providerId="LiveId" clId="{D0570ABB-A4A2-4D39-8C5C-9A9DC67F95E5}" dt="2023-09-07T08:52:29.445" v="234" actId="20577"/>
          <ac:spMkLst>
            <pc:docMk/>
            <pc:sldMk cId="1323863564" sldId="275"/>
            <ac:spMk id="59" creationId="{73BDF428-13D2-D74E-B1E0-CC686372EEE8}"/>
          </ac:spMkLst>
        </pc:spChg>
        <pc:spChg chg="mod">
          <ac:chgData name="Ctnb Esctrionsit" userId="e7f89d4076b9d935" providerId="LiveId" clId="{D0570ABB-A4A2-4D39-8C5C-9A9DC67F95E5}" dt="2023-09-07T08:55:18.262" v="270" actId="1076"/>
          <ac:spMkLst>
            <pc:docMk/>
            <pc:sldMk cId="1323863564" sldId="275"/>
            <ac:spMk id="63" creationId="{00000000-0000-0000-0000-000000000000}"/>
          </ac:spMkLst>
        </pc:spChg>
        <pc:spChg chg="mod">
          <ac:chgData name="Ctnb Esctrionsit" userId="e7f89d4076b9d935" providerId="LiveId" clId="{D0570ABB-A4A2-4D39-8C5C-9A9DC67F95E5}" dt="2023-09-07T08:52:58.694" v="245" actId="1076"/>
          <ac:spMkLst>
            <pc:docMk/>
            <pc:sldMk cId="1323863564" sldId="275"/>
            <ac:spMk id="109" creationId="{00000000-0000-0000-0000-000000000000}"/>
          </ac:spMkLst>
        </pc:spChg>
        <pc:grpChg chg="del mod">
          <ac:chgData name="Ctnb Esctrionsit" userId="e7f89d4076b9d935" providerId="LiveId" clId="{D0570ABB-A4A2-4D39-8C5C-9A9DC67F95E5}" dt="2023-09-07T08:56:10.629" v="278" actId="478"/>
          <ac:grpSpMkLst>
            <pc:docMk/>
            <pc:sldMk cId="1323863564" sldId="275"/>
            <ac:grpSpMk id="27" creationId="{00000000-0000-0000-0000-000000000000}"/>
          </ac:grpSpMkLst>
        </pc:grpChg>
        <pc:grpChg chg="mod">
          <ac:chgData name="Ctnb Esctrionsit" userId="e7f89d4076b9d935" providerId="LiveId" clId="{D0570ABB-A4A2-4D39-8C5C-9A9DC67F95E5}" dt="2023-09-07T08:55:18.262" v="270" actId="1076"/>
          <ac:grpSpMkLst>
            <pc:docMk/>
            <pc:sldMk cId="1323863564" sldId="275"/>
            <ac:grpSpMk id="62" creationId="{00000000-0000-0000-0000-000000000000}"/>
          </ac:grpSpMkLst>
        </pc:grpChg>
        <pc:grpChg chg="mod">
          <ac:chgData name="Ctnb Esctrionsit" userId="e7f89d4076b9d935" providerId="LiveId" clId="{D0570ABB-A4A2-4D39-8C5C-9A9DC67F95E5}" dt="2023-09-07T08:52:42.892" v="238" actId="1076"/>
          <ac:grpSpMkLst>
            <pc:docMk/>
            <pc:sldMk cId="1323863564" sldId="275"/>
            <ac:grpSpMk id="92" creationId="{00000000-0000-0000-0000-000000000000}"/>
          </ac:grpSpMkLst>
        </pc:grpChg>
        <pc:picChg chg="del mod">
          <ac:chgData name="Ctnb Esctrionsit" userId="e7f89d4076b9d935" providerId="LiveId" clId="{D0570ABB-A4A2-4D39-8C5C-9A9DC67F95E5}" dt="2023-09-07T08:56:10.629" v="278" actId="478"/>
          <ac:picMkLst>
            <pc:docMk/>
            <pc:sldMk cId="1323863564" sldId="275"/>
            <ac:picMk id="5" creationId="{00000000-0000-0000-0000-000000000000}"/>
          </ac:picMkLst>
        </pc:picChg>
        <pc:picChg chg="del mod">
          <ac:chgData name="Ctnb Esctrionsit" userId="e7f89d4076b9d935" providerId="LiveId" clId="{D0570ABB-A4A2-4D39-8C5C-9A9DC67F95E5}" dt="2023-09-07T08:56:10.629" v="278" actId="478"/>
          <ac:picMkLst>
            <pc:docMk/>
            <pc:sldMk cId="1323863564" sldId="275"/>
            <ac:picMk id="7" creationId="{00000000-0000-0000-0000-000000000000}"/>
          </ac:picMkLst>
        </pc:picChg>
        <pc:picChg chg="add mod">
          <ac:chgData name="Ctnb Esctrionsit" userId="e7f89d4076b9d935" providerId="LiveId" clId="{D0570ABB-A4A2-4D39-8C5C-9A9DC67F95E5}" dt="2023-09-07T08:55:48.217" v="277" actId="1076"/>
          <ac:picMkLst>
            <pc:docMk/>
            <pc:sldMk cId="1323863564" sldId="275"/>
            <ac:picMk id="14" creationId="{9D660E25-A288-BB7A-F8E6-25CE9C27288E}"/>
          </ac:picMkLst>
        </pc:picChg>
        <pc:picChg chg="add del">
          <ac:chgData name="Ctnb Esctrionsit" userId="e7f89d4076b9d935" providerId="LiveId" clId="{D0570ABB-A4A2-4D39-8C5C-9A9DC67F95E5}" dt="2023-09-07T08:58:07.742" v="281" actId="478"/>
          <ac:picMkLst>
            <pc:docMk/>
            <pc:sldMk cId="1323863564" sldId="275"/>
            <ac:picMk id="16" creationId="{795E868E-D069-A115-1FEA-E035F79CA605}"/>
          </ac:picMkLst>
        </pc:picChg>
        <pc:picChg chg="add mod">
          <ac:chgData name="Ctnb Esctrionsit" userId="e7f89d4076b9d935" providerId="LiveId" clId="{D0570ABB-A4A2-4D39-8C5C-9A9DC67F95E5}" dt="2023-09-07T08:58:48.385" v="291" actId="1076"/>
          <ac:picMkLst>
            <pc:docMk/>
            <pc:sldMk cId="1323863564" sldId="275"/>
            <ac:picMk id="18" creationId="{BCB2AD62-612D-E623-F29E-345BE781C24E}"/>
          </ac:picMkLst>
        </pc:picChg>
        <pc:picChg chg="add mod">
          <ac:chgData name="Ctnb Esctrionsit" userId="e7f89d4076b9d935" providerId="LiveId" clId="{D0570ABB-A4A2-4D39-8C5C-9A9DC67F95E5}" dt="2023-09-07T08:58:50.449" v="292" actId="1076"/>
          <ac:picMkLst>
            <pc:docMk/>
            <pc:sldMk cId="1323863564" sldId="275"/>
            <ac:picMk id="20" creationId="{14C6114F-019A-8761-13D8-18BE395DAEB3}"/>
          </ac:picMkLst>
        </pc:picChg>
        <pc:picChg chg="add mod">
          <ac:chgData name="Ctnb Esctrionsit" userId="e7f89d4076b9d935" providerId="LiveId" clId="{D0570ABB-A4A2-4D39-8C5C-9A9DC67F95E5}" dt="2023-09-07T08:59:03.610" v="297" actId="1076"/>
          <ac:picMkLst>
            <pc:docMk/>
            <pc:sldMk cId="1323863564" sldId="275"/>
            <ac:picMk id="22" creationId="{09CE92C6-B29F-BD4D-B15C-40AC1924803C}"/>
          </ac:picMkLst>
        </pc:picChg>
        <pc:picChg chg="del mod">
          <ac:chgData name="Ctnb Esctrionsit" userId="e7f89d4076b9d935" providerId="LiveId" clId="{D0570ABB-A4A2-4D39-8C5C-9A9DC67F95E5}" dt="2023-09-07T08:56:10.629" v="278" actId="478"/>
          <ac:picMkLst>
            <pc:docMk/>
            <pc:sldMk cId="1323863564" sldId="275"/>
            <ac:picMk id="23" creationId="{00000000-0000-0000-0000-000000000000}"/>
          </ac:picMkLst>
        </pc:picChg>
        <pc:picChg chg="del mod">
          <ac:chgData name="Ctnb Esctrionsit" userId="e7f89d4076b9d935" providerId="LiveId" clId="{D0570ABB-A4A2-4D39-8C5C-9A9DC67F95E5}" dt="2023-09-07T08:56:10.629" v="278" actId="478"/>
          <ac:picMkLst>
            <pc:docMk/>
            <pc:sldMk cId="1323863564" sldId="275"/>
            <ac:picMk id="24" creationId="{00000000-0000-0000-0000-000000000000}"/>
          </ac:picMkLst>
        </pc:picChg>
        <pc:picChg chg="mod">
          <ac:chgData name="Ctnb Esctrionsit" userId="e7f89d4076b9d935" providerId="LiveId" clId="{D0570ABB-A4A2-4D39-8C5C-9A9DC67F95E5}" dt="2023-09-07T08:52:36.063" v="237" actId="1076"/>
          <ac:picMkLst>
            <pc:docMk/>
            <pc:sldMk cId="1323863564" sldId="275"/>
            <ac:picMk id="58" creationId="{46C72886-DE17-6747-8D2E-D7BA30BCBBD5}"/>
          </ac:picMkLst>
        </pc:picChg>
        <pc:cxnChg chg="del">
          <ac:chgData name="Ctnb Esctrionsit" userId="e7f89d4076b9d935" providerId="LiveId" clId="{D0570ABB-A4A2-4D39-8C5C-9A9DC67F95E5}" dt="2023-09-07T08:55:20.684" v="271" actId="478"/>
          <ac:cxnSpMkLst>
            <pc:docMk/>
            <pc:sldMk cId="1323863564" sldId="275"/>
            <ac:cxnSpMk id="32" creationId="{00000000-0000-0000-0000-000000000000}"/>
          </ac:cxnSpMkLst>
        </pc:cxnChg>
        <pc:cxnChg chg="del">
          <ac:chgData name="Ctnb Esctrionsit" userId="e7f89d4076b9d935" providerId="LiveId" clId="{D0570ABB-A4A2-4D39-8C5C-9A9DC67F95E5}" dt="2023-09-07T08:55:20.684" v="271" actId="478"/>
          <ac:cxnSpMkLst>
            <pc:docMk/>
            <pc:sldMk cId="1323863564" sldId="275"/>
            <ac:cxnSpMk id="33" creationId="{00000000-0000-0000-0000-000000000000}"/>
          </ac:cxnSpMkLst>
        </pc:cxnChg>
        <pc:cxnChg chg="del">
          <ac:chgData name="Ctnb Esctrionsit" userId="e7f89d4076b9d935" providerId="LiveId" clId="{D0570ABB-A4A2-4D39-8C5C-9A9DC67F95E5}" dt="2023-09-07T08:55:20.684" v="271" actId="478"/>
          <ac:cxnSpMkLst>
            <pc:docMk/>
            <pc:sldMk cId="1323863564" sldId="275"/>
            <ac:cxnSpMk id="36" creationId="{00000000-0000-0000-0000-000000000000}"/>
          </ac:cxnSpMkLst>
        </pc:cxnChg>
        <pc:cxnChg chg="del">
          <ac:chgData name="Ctnb Esctrionsit" userId="e7f89d4076b9d935" providerId="LiveId" clId="{D0570ABB-A4A2-4D39-8C5C-9A9DC67F95E5}" dt="2023-09-07T08:55:20.684" v="271" actId="478"/>
          <ac:cxnSpMkLst>
            <pc:docMk/>
            <pc:sldMk cId="1323863564" sldId="275"/>
            <ac:cxnSpMk id="42" creationId="{00000000-0000-0000-0000-000000000000}"/>
          </ac:cxnSpMkLst>
        </pc:cxnChg>
        <pc:cxnChg chg="del">
          <ac:chgData name="Ctnb Esctrionsit" userId="e7f89d4076b9d935" providerId="LiveId" clId="{D0570ABB-A4A2-4D39-8C5C-9A9DC67F95E5}" dt="2023-09-07T08:55:20.684" v="271" actId="478"/>
          <ac:cxnSpMkLst>
            <pc:docMk/>
            <pc:sldMk cId="1323863564" sldId="275"/>
            <ac:cxnSpMk id="64" creationId="{00000000-0000-0000-0000-000000000000}"/>
          </ac:cxnSpMkLst>
        </pc:cxnChg>
        <pc:cxnChg chg="mod">
          <ac:chgData name="Ctnb Esctrionsit" userId="e7f89d4076b9d935" providerId="LiveId" clId="{D0570ABB-A4A2-4D39-8C5C-9A9DC67F95E5}" dt="2023-09-07T08:53:00.584" v="246" actId="14100"/>
          <ac:cxnSpMkLst>
            <pc:docMk/>
            <pc:sldMk cId="1323863564" sldId="275"/>
            <ac:cxnSpMk id="95" creationId="{00000000-0000-0000-0000-000000000000}"/>
          </ac:cxnSpMkLst>
        </pc:cxnChg>
        <pc:cxnChg chg="mod">
          <ac:chgData name="Ctnb Esctrionsit" userId="e7f89d4076b9d935" providerId="LiveId" clId="{D0570ABB-A4A2-4D39-8C5C-9A9DC67F95E5}" dt="2023-09-07T08:52:42.892" v="238" actId="1076"/>
          <ac:cxnSpMkLst>
            <pc:docMk/>
            <pc:sldMk cId="1323863564" sldId="275"/>
            <ac:cxnSpMk id="97" creationId="{00000000-0000-0000-0000-000000000000}"/>
          </ac:cxnSpMkLst>
        </pc:cxnChg>
        <pc:cxnChg chg="mod">
          <ac:chgData name="Ctnb Esctrionsit" userId="e7f89d4076b9d935" providerId="LiveId" clId="{D0570ABB-A4A2-4D39-8C5C-9A9DC67F95E5}" dt="2023-09-07T08:52:49.018" v="240" actId="14100"/>
          <ac:cxnSpMkLst>
            <pc:docMk/>
            <pc:sldMk cId="1323863564" sldId="275"/>
            <ac:cxnSpMk id="99" creationId="{00000000-0000-0000-0000-000000000000}"/>
          </ac:cxnSpMkLst>
        </pc:cxnChg>
      </pc:sldChg>
      <pc:sldChg chg="modSp mod ord">
        <pc:chgData name="Ctnb Esctrionsit" userId="e7f89d4076b9d935" providerId="LiveId" clId="{D0570ABB-A4A2-4D39-8C5C-9A9DC67F95E5}" dt="2023-09-07T09:18:11.768" v="479"/>
        <pc:sldMkLst>
          <pc:docMk/>
          <pc:sldMk cId="673933835" sldId="284"/>
        </pc:sldMkLst>
        <pc:spChg chg="mod">
          <ac:chgData name="Ctnb Esctrionsit" userId="e7f89d4076b9d935" providerId="LiveId" clId="{D0570ABB-A4A2-4D39-8C5C-9A9DC67F95E5}" dt="2023-09-07T09:00:11.692" v="306" actId="2711"/>
          <ac:spMkLst>
            <pc:docMk/>
            <pc:sldMk cId="673933835" sldId="284"/>
            <ac:spMk id="8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09:20.330" v="448" actId="2711"/>
          <ac:spMkLst>
            <pc:docMk/>
            <pc:sldMk cId="673933835" sldId="284"/>
            <ac:spMk id="12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09:20.330" v="448" actId="2711"/>
          <ac:spMkLst>
            <pc:docMk/>
            <pc:sldMk cId="673933835" sldId="284"/>
            <ac:spMk id="13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09:08.795" v="447" actId="2711"/>
          <ac:spMkLst>
            <pc:docMk/>
            <pc:sldMk cId="673933835" sldId="284"/>
            <ac:spMk id="14" creationId="{00000000-0000-0000-0000-000000000000}"/>
          </ac:spMkLst>
        </pc:spChg>
      </pc:sldChg>
      <pc:sldChg chg="addSp delSp modSp mod">
        <pc:chgData name="Ctnb Esctrionsit" userId="e7f89d4076b9d935" providerId="LiveId" clId="{D0570ABB-A4A2-4D39-8C5C-9A9DC67F95E5}" dt="2023-09-07T09:14:16.459" v="453" actId="1076"/>
        <pc:sldMkLst>
          <pc:docMk/>
          <pc:sldMk cId="593484460" sldId="285"/>
        </pc:sldMkLst>
        <pc:spChg chg="mod">
          <ac:chgData name="Ctnb Esctrionsit" userId="e7f89d4076b9d935" providerId="LiveId" clId="{D0570ABB-A4A2-4D39-8C5C-9A9DC67F95E5}" dt="2023-09-07T09:00:16.653" v="307" actId="2711"/>
          <ac:spMkLst>
            <pc:docMk/>
            <pc:sldMk cId="593484460" sldId="285"/>
            <ac:spMk id="8" creationId="{EED44192-978E-244B-8FE7-BAAB15CE5D14}"/>
          </ac:spMkLst>
        </pc:spChg>
        <pc:spChg chg="del mod">
          <ac:chgData name="Ctnb Esctrionsit" userId="e7f89d4076b9d935" providerId="LiveId" clId="{D0570ABB-A4A2-4D39-8C5C-9A9DC67F95E5}" dt="2023-09-07T09:14:12.629" v="450" actId="478"/>
          <ac:spMkLst>
            <pc:docMk/>
            <pc:sldMk cId="593484460" sldId="285"/>
            <ac:spMk id="10" creationId="{EED44192-978E-244B-8FE7-BAAB15CE5D14}"/>
          </ac:spMkLst>
        </pc:spChg>
        <pc:spChg chg="del mod">
          <ac:chgData name="Ctnb Esctrionsit" userId="e7f89d4076b9d935" providerId="LiveId" clId="{D0570ABB-A4A2-4D39-8C5C-9A9DC67F95E5}" dt="2023-09-07T09:14:12.629" v="450" actId="478"/>
          <ac:spMkLst>
            <pc:docMk/>
            <pc:sldMk cId="593484460" sldId="285"/>
            <ac:spMk id="11" creationId="{EED44192-978E-244B-8FE7-BAAB15CE5D14}"/>
          </ac:spMkLst>
        </pc:spChg>
        <pc:spChg chg="del mod">
          <ac:chgData name="Ctnb Esctrionsit" userId="e7f89d4076b9d935" providerId="LiveId" clId="{D0570ABB-A4A2-4D39-8C5C-9A9DC67F95E5}" dt="2023-09-07T09:14:12.629" v="450" actId="478"/>
          <ac:spMkLst>
            <pc:docMk/>
            <pc:sldMk cId="593484460" sldId="285"/>
            <ac:spMk id="15" creationId="{EED44192-978E-244B-8FE7-BAAB15CE5D14}"/>
          </ac:spMkLst>
        </pc:spChg>
        <pc:picChg chg="del">
          <ac:chgData name="Ctnb Esctrionsit" userId="e7f89d4076b9d935" providerId="LiveId" clId="{D0570ABB-A4A2-4D39-8C5C-9A9DC67F95E5}" dt="2023-09-07T09:14:12.629" v="450" actId="478"/>
          <ac:picMkLst>
            <pc:docMk/>
            <pc:sldMk cId="593484460" sldId="285"/>
            <ac:picMk id="2" creationId="{00000000-0000-0000-0000-000000000000}"/>
          </ac:picMkLst>
        </pc:picChg>
        <pc:picChg chg="del">
          <ac:chgData name="Ctnb Esctrionsit" userId="e7f89d4076b9d935" providerId="LiveId" clId="{D0570ABB-A4A2-4D39-8C5C-9A9DC67F95E5}" dt="2023-09-07T09:14:12.629" v="450" actId="478"/>
          <ac:picMkLst>
            <pc:docMk/>
            <pc:sldMk cId="593484460" sldId="285"/>
            <ac:picMk id="3" creationId="{00000000-0000-0000-0000-000000000000}"/>
          </ac:picMkLst>
        </pc:picChg>
        <pc:picChg chg="add mod">
          <ac:chgData name="Ctnb Esctrionsit" userId="e7f89d4076b9d935" providerId="LiveId" clId="{D0570ABB-A4A2-4D39-8C5C-9A9DC67F95E5}" dt="2023-09-07T09:14:16.459" v="453" actId="1076"/>
          <ac:picMkLst>
            <pc:docMk/>
            <pc:sldMk cId="593484460" sldId="285"/>
            <ac:picMk id="5" creationId="{1F81812E-813F-8FA8-5F35-7F21C57BC1BB}"/>
          </ac:picMkLst>
        </pc:picChg>
        <pc:picChg chg="del">
          <ac:chgData name="Ctnb Esctrionsit" userId="e7f89d4076b9d935" providerId="LiveId" clId="{D0570ABB-A4A2-4D39-8C5C-9A9DC67F95E5}" dt="2023-09-07T09:14:12.629" v="450" actId="478"/>
          <ac:picMkLst>
            <pc:docMk/>
            <pc:sldMk cId="593484460" sldId="285"/>
            <ac:picMk id="9" creationId="{00000000-0000-0000-0000-000000000000}"/>
          </ac:picMkLst>
        </pc:picChg>
      </pc:sldChg>
      <pc:sldChg chg="modSp mod">
        <pc:chgData name="Ctnb Esctrionsit" userId="e7f89d4076b9d935" providerId="LiveId" clId="{D0570ABB-A4A2-4D39-8C5C-9A9DC67F95E5}" dt="2023-09-07T09:00:23.736" v="308" actId="2711"/>
        <pc:sldMkLst>
          <pc:docMk/>
          <pc:sldMk cId="1655039682" sldId="286"/>
        </pc:sldMkLst>
        <pc:spChg chg="mod">
          <ac:chgData name="Ctnb Esctrionsit" userId="e7f89d4076b9d935" providerId="LiveId" clId="{D0570ABB-A4A2-4D39-8C5C-9A9DC67F95E5}" dt="2023-09-07T09:00:23.736" v="308" actId="2711"/>
          <ac:spMkLst>
            <pc:docMk/>
            <pc:sldMk cId="1655039682" sldId="286"/>
            <ac:spMk id="3" creationId="{EED44192-978E-244B-8FE7-BAAB15CE5D14}"/>
          </ac:spMkLst>
        </pc:spChg>
      </pc:sldChg>
      <pc:sldChg chg="modSp mod">
        <pc:chgData name="Ctnb Esctrionsit" userId="e7f89d4076b9d935" providerId="LiveId" clId="{D0570ABB-A4A2-4D39-8C5C-9A9DC67F95E5}" dt="2023-09-07T09:21:30.309" v="528"/>
        <pc:sldMkLst>
          <pc:docMk/>
          <pc:sldMk cId="720614973" sldId="288"/>
        </pc:sldMkLst>
        <pc:spChg chg="mod">
          <ac:chgData name="Ctnb Esctrionsit" userId="e7f89d4076b9d935" providerId="LiveId" clId="{D0570ABB-A4A2-4D39-8C5C-9A9DC67F95E5}" dt="2023-09-07T09:00:29.894" v="309" actId="2711"/>
          <ac:spMkLst>
            <pc:docMk/>
            <pc:sldMk cId="720614973" sldId="288"/>
            <ac:spMk id="3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19:02.626" v="482" actId="20577"/>
          <ac:spMkLst>
            <pc:docMk/>
            <pc:sldMk cId="720614973" sldId="288"/>
            <ac:spMk id="14" creationId="{EED44192-978E-244B-8FE7-BAAB15CE5D14}"/>
          </ac:spMkLst>
        </pc:spChg>
        <pc:spChg chg="mod">
          <ac:chgData name="Ctnb Esctrionsit" userId="e7f89d4076b9d935" providerId="LiveId" clId="{D0570ABB-A4A2-4D39-8C5C-9A9DC67F95E5}" dt="2023-09-07T09:21:30.309" v="528"/>
          <ac:spMkLst>
            <pc:docMk/>
            <pc:sldMk cId="720614973" sldId="288"/>
            <ac:spMk id="15" creationId="{EED44192-978E-244B-8FE7-BAAB15CE5D14}"/>
          </ac:spMkLst>
        </pc:spChg>
      </pc:sldChg>
      <pc:sldChg chg="addSp delSp modSp add mod">
        <pc:chgData name="Ctnb Esctrionsit" userId="e7f89d4076b9d935" providerId="LiveId" clId="{D0570ABB-A4A2-4D39-8C5C-9A9DC67F95E5}" dt="2023-09-07T09:15:36.468" v="469" actId="732"/>
        <pc:sldMkLst>
          <pc:docMk/>
          <pc:sldMk cId="1780639165" sldId="289"/>
        </pc:sldMkLst>
        <pc:spChg chg="add mod">
          <ac:chgData name="Ctnb Esctrionsit" userId="e7f89d4076b9d935" providerId="LiveId" clId="{D0570ABB-A4A2-4D39-8C5C-9A9DC67F95E5}" dt="2023-09-07T09:15:22.444" v="464" actId="207"/>
          <ac:spMkLst>
            <pc:docMk/>
            <pc:sldMk cId="1780639165" sldId="289"/>
            <ac:spMk id="4" creationId="{1BA65091-DE43-74E0-9233-8D2D87C88857}"/>
          </ac:spMkLst>
        </pc:spChg>
        <pc:spChg chg="add mod">
          <ac:chgData name="Ctnb Esctrionsit" userId="e7f89d4076b9d935" providerId="LiveId" clId="{D0570ABB-A4A2-4D39-8C5C-9A9DC67F95E5}" dt="2023-09-07T09:15:22.444" v="464" actId="207"/>
          <ac:spMkLst>
            <pc:docMk/>
            <pc:sldMk cId="1780639165" sldId="289"/>
            <ac:spMk id="5" creationId="{EB417D15-0C4E-60A1-9DD4-B8879E275A18}"/>
          </ac:spMkLst>
        </pc:spChg>
        <pc:spChg chg="add mod">
          <ac:chgData name="Ctnb Esctrionsit" userId="e7f89d4076b9d935" providerId="LiveId" clId="{D0570ABB-A4A2-4D39-8C5C-9A9DC67F95E5}" dt="2023-09-07T09:15:27.895" v="468" actId="1076"/>
          <ac:spMkLst>
            <pc:docMk/>
            <pc:sldMk cId="1780639165" sldId="289"/>
            <ac:spMk id="6" creationId="{8EA57217-F8A2-140E-FFAC-A0721EE73CE6}"/>
          </ac:spMkLst>
        </pc:spChg>
        <pc:spChg chg="add del mod">
          <ac:chgData name="Ctnb Esctrionsit" userId="e7f89d4076b9d935" providerId="LiveId" clId="{D0570ABB-A4A2-4D39-8C5C-9A9DC67F95E5}" dt="2023-09-07T09:15:26.703" v="467" actId="478"/>
          <ac:spMkLst>
            <pc:docMk/>
            <pc:sldMk cId="1780639165" sldId="289"/>
            <ac:spMk id="10" creationId="{E6C5146D-AAEB-6FBF-AE95-932B0AEFBEFA}"/>
          </ac:spMkLst>
        </pc:spChg>
        <pc:spChg chg="del">
          <ac:chgData name="Ctnb Esctrionsit" userId="e7f89d4076b9d935" providerId="LiveId" clId="{D0570ABB-A4A2-4D39-8C5C-9A9DC67F95E5}" dt="2023-09-07T09:14:45.801" v="455" actId="478"/>
          <ac:spMkLst>
            <pc:docMk/>
            <pc:sldMk cId="1780639165" sldId="289"/>
            <ac:spMk id="12" creationId="{EED44192-978E-244B-8FE7-BAAB15CE5D14}"/>
          </ac:spMkLst>
        </pc:spChg>
        <pc:spChg chg="del">
          <ac:chgData name="Ctnb Esctrionsit" userId="e7f89d4076b9d935" providerId="LiveId" clId="{D0570ABB-A4A2-4D39-8C5C-9A9DC67F95E5}" dt="2023-09-07T09:14:45.801" v="455" actId="478"/>
          <ac:spMkLst>
            <pc:docMk/>
            <pc:sldMk cId="1780639165" sldId="289"/>
            <ac:spMk id="13" creationId="{EED44192-978E-244B-8FE7-BAAB15CE5D14}"/>
          </ac:spMkLst>
        </pc:spChg>
        <pc:picChg chg="add mod modCrop">
          <ac:chgData name="Ctnb Esctrionsit" userId="e7f89d4076b9d935" providerId="LiveId" clId="{D0570ABB-A4A2-4D39-8C5C-9A9DC67F95E5}" dt="2023-09-07T09:15:36.468" v="469" actId="732"/>
          <ac:picMkLst>
            <pc:docMk/>
            <pc:sldMk cId="1780639165" sldId="289"/>
            <ac:picMk id="3" creationId="{0D5A1E73-E6B2-4503-9E3F-F256A3AA735A}"/>
          </ac:picMkLst>
        </pc:picChg>
        <pc:picChg chg="del">
          <ac:chgData name="Ctnb Esctrionsit" userId="e7f89d4076b9d935" providerId="LiveId" clId="{D0570ABB-A4A2-4D39-8C5C-9A9DC67F95E5}" dt="2023-09-07T09:14:45.801" v="455" actId="478"/>
          <ac:picMkLst>
            <pc:docMk/>
            <pc:sldMk cId="1780639165" sldId="289"/>
            <ac:picMk id="9" creationId="{00000000-0000-0000-0000-000000000000}"/>
          </ac:picMkLst>
        </pc:picChg>
        <pc:picChg chg="del">
          <ac:chgData name="Ctnb Esctrionsit" userId="e7f89d4076b9d935" providerId="LiveId" clId="{D0570ABB-A4A2-4D39-8C5C-9A9DC67F95E5}" dt="2023-09-07T09:14:45.801" v="455" actId="478"/>
          <ac:picMkLst>
            <pc:docMk/>
            <pc:sldMk cId="1780639165" sldId="289"/>
            <ac:picMk id="11" creationId="{00000000-0000-0000-0000-000000000000}"/>
          </ac:picMkLst>
        </pc:picChg>
      </pc:sldChg>
      <pc:sldChg chg="addSp delSp modSp add mod">
        <pc:chgData name="Ctnb Esctrionsit" userId="e7f89d4076b9d935" providerId="LiveId" clId="{D0570ABB-A4A2-4D39-8C5C-9A9DC67F95E5}" dt="2023-09-07T09:16:10.421" v="473" actId="1076"/>
        <pc:sldMkLst>
          <pc:docMk/>
          <pc:sldMk cId="3670934859" sldId="290"/>
        </pc:sldMkLst>
        <pc:picChg chg="add mod">
          <ac:chgData name="Ctnb Esctrionsit" userId="e7f89d4076b9d935" providerId="LiveId" clId="{D0570ABB-A4A2-4D39-8C5C-9A9DC67F95E5}" dt="2023-09-07T09:16:10.421" v="473" actId="1076"/>
          <ac:picMkLst>
            <pc:docMk/>
            <pc:sldMk cId="3670934859" sldId="290"/>
            <ac:picMk id="3" creationId="{7AD48F0D-2EF7-17A3-6B61-BB78056F35A2}"/>
          </ac:picMkLst>
        </pc:picChg>
        <pc:picChg chg="del">
          <ac:chgData name="Ctnb Esctrionsit" userId="e7f89d4076b9d935" providerId="LiveId" clId="{D0570ABB-A4A2-4D39-8C5C-9A9DC67F95E5}" dt="2023-09-07T09:15:59.862" v="471" actId="478"/>
          <ac:picMkLst>
            <pc:docMk/>
            <pc:sldMk cId="3670934859" sldId="290"/>
            <ac:picMk id="5" creationId="{1F81812E-813F-8FA8-5F35-7F21C57BC1BB}"/>
          </ac:picMkLst>
        </pc:picChg>
      </pc:sldChg>
      <pc:sldChg chg="addSp new mod ord">
        <pc:chgData name="Ctnb Esctrionsit" userId="e7f89d4076b9d935" providerId="LiveId" clId="{D0570ABB-A4A2-4D39-8C5C-9A9DC67F95E5}" dt="2023-09-07T09:18:44.843" v="481"/>
        <pc:sldMkLst>
          <pc:docMk/>
          <pc:sldMk cId="2546880830" sldId="291"/>
        </pc:sldMkLst>
        <pc:picChg chg="add">
          <ac:chgData name="Ctnb Esctrionsit" userId="e7f89d4076b9d935" providerId="LiveId" clId="{D0570ABB-A4A2-4D39-8C5C-9A9DC67F95E5}" dt="2023-09-07T09:17:12.541" v="475" actId="22"/>
          <ac:picMkLst>
            <pc:docMk/>
            <pc:sldMk cId="2546880830" sldId="291"/>
            <ac:picMk id="3" creationId="{80756619-C9A7-B41F-04AE-186C30A988EA}"/>
          </ac:picMkLst>
        </pc:picChg>
      </pc:sldChg>
      <pc:sldChg chg="addSp new mod">
        <pc:chgData name="Ctnb Esctrionsit" userId="e7f89d4076b9d935" providerId="LiveId" clId="{D0570ABB-A4A2-4D39-8C5C-9A9DC67F95E5}" dt="2023-09-07T09:17:46.917" v="477" actId="22"/>
        <pc:sldMkLst>
          <pc:docMk/>
          <pc:sldMk cId="3425111763" sldId="292"/>
        </pc:sldMkLst>
        <pc:picChg chg="add">
          <ac:chgData name="Ctnb Esctrionsit" userId="e7f89d4076b9d935" providerId="LiveId" clId="{D0570ABB-A4A2-4D39-8C5C-9A9DC67F95E5}" dt="2023-09-07T09:17:46.917" v="477" actId="22"/>
          <ac:picMkLst>
            <pc:docMk/>
            <pc:sldMk cId="3425111763" sldId="292"/>
            <ac:picMk id="3" creationId="{FCD744BA-012C-3FB8-4D67-DE10E8C344B5}"/>
          </ac:picMkLst>
        </pc:picChg>
      </pc:sldChg>
      <pc:sldChg chg="delSp modSp add del mod ord">
        <pc:chgData name="Ctnb Esctrionsit" userId="e7f89d4076b9d935" providerId="LiveId" clId="{D0570ABB-A4A2-4D39-8C5C-9A9DC67F95E5}" dt="2023-09-07T09:20:14.418" v="526" actId="47"/>
        <pc:sldMkLst>
          <pc:docMk/>
          <pc:sldMk cId="4253150106" sldId="293"/>
        </pc:sldMkLst>
        <pc:spChg chg="mod">
          <ac:chgData name="Ctnb Esctrionsit" userId="e7f89d4076b9d935" providerId="LiveId" clId="{D0570ABB-A4A2-4D39-8C5C-9A9DC67F95E5}" dt="2023-09-07T09:20:12.803" v="525" actId="20577"/>
          <ac:spMkLst>
            <pc:docMk/>
            <pc:sldMk cId="4253150106" sldId="293"/>
            <ac:spMk id="6" creationId="{EED44192-978E-244B-8FE7-BAAB15CE5D14}"/>
          </ac:spMkLst>
        </pc:spChg>
        <pc:spChg chg="del">
          <ac:chgData name="Ctnb Esctrionsit" userId="e7f89d4076b9d935" providerId="LiveId" clId="{D0570ABB-A4A2-4D39-8C5C-9A9DC67F95E5}" dt="2023-09-07T09:19:35.959" v="486" actId="478"/>
          <ac:spMkLst>
            <pc:docMk/>
            <pc:sldMk cId="4253150106" sldId="293"/>
            <ac:spMk id="47" creationId="{00000000-0000-0000-0000-000000000000}"/>
          </ac:spMkLst>
        </pc:spChg>
        <pc:spChg chg="del">
          <ac:chgData name="Ctnb Esctrionsit" userId="e7f89d4076b9d935" providerId="LiveId" clId="{D0570ABB-A4A2-4D39-8C5C-9A9DC67F95E5}" dt="2023-09-07T09:19:35.959" v="486" actId="478"/>
          <ac:spMkLst>
            <pc:docMk/>
            <pc:sldMk cId="4253150106" sldId="293"/>
            <ac:spMk id="63" creationId="{00000000-0000-0000-0000-000000000000}"/>
          </ac:spMkLst>
        </pc:spChg>
        <pc:spChg chg="del">
          <ac:chgData name="Ctnb Esctrionsit" userId="e7f89d4076b9d935" providerId="LiveId" clId="{D0570ABB-A4A2-4D39-8C5C-9A9DC67F95E5}" dt="2023-09-07T09:19:35.959" v="486" actId="478"/>
          <ac:spMkLst>
            <pc:docMk/>
            <pc:sldMk cId="4253150106" sldId="293"/>
            <ac:spMk id="84" creationId="{00000000-0000-0000-0000-000000000000}"/>
          </ac:spMkLst>
        </pc:spChg>
        <pc:spChg chg="del">
          <ac:chgData name="Ctnb Esctrionsit" userId="e7f89d4076b9d935" providerId="LiveId" clId="{D0570ABB-A4A2-4D39-8C5C-9A9DC67F95E5}" dt="2023-09-07T09:19:35.959" v="486" actId="478"/>
          <ac:spMkLst>
            <pc:docMk/>
            <pc:sldMk cId="4253150106" sldId="293"/>
            <ac:spMk id="109" creationId="{00000000-0000-0000-0000-000000000000}"/>
          </ac:spMkLst>
        </pc:spChg>
        <pc:grpChg chg="del">
          <ac:chgData name="Ctnb Esctrionsit" userId="e7f89d4076b9d935" providerId="LiveId" clId="{D0570ABB-A4A2-4D39-8C5C-9A9DC67F95E5}" dt="2023-09-07T09:19:35.959" v="486" actId="478"/>
          <ac:grpSpMkLst>
            <pc:docMk/>
            <pc:sldMk cId="4253150106" sldId="293"/>
            <ac:grpSpMk id="3" creationId="{00000000-0000-0000-0000-000000000000}"/>
          </ac:grpSpMkLst>
        </pc:grpChg>
        <pc:grpChg chg="del">
          <ac:chgData name="Ctnb Esctrionsit" userId="e7f89d4076b9d935" providerId="LiveId" clId="{D0570ABB-A4A2-4D39-8C5C-9A9DC67F95E5}" dt="2023-09-07T09:19:35.959" v="486" actId="478"/>
          <ac:grpSpMkLst>
            <pc:docMk/>
            <pc:sldMk cId="4253150106" sldId="293"/>
            <ac:grpSpMk id="62" creationId="{00000000-0000-0000-0000-000000000000}"/>
          </ac:grpSpMkLst>
        </pc:grpChg>
        <pc:grpChg chg="del">
          <ac:chgData name="Ctnb Esctrionsit" userId="e7f89d4076b9d935" providerId="LiveId" clId="{D0570ABB-A4A2-4D39-8C5C-9A9DC67F95E5}" dt="2023-09-07T09:19:35.959" v="486" actId="478"/>
          <ac:grpSpMkLst>
            <pc:docMk/>
            <pc:sldMk cId="4253150106" sldId="293"/>
            <ac:grpSpMk id="92" creationId="{00000000-0000-0000-0000-000000000000}"/>
          </ac:grpSpMkLst>
        </pc:grpChg>
        <pc:picChg chg="del">
          <ac:chgData name="Ctnb Esctrionsit" userId="e7f89d4076b9d935" providerId="LiveId" clId="{D0570ABB-A4A2-4D39-8C5C-9A9DC67F95E5}" dt="2023-09-07T09:19:35.959" v="486" actId="478"/>
          <ac:picMkLst>
            <pc:docMk/>
            <pc:sldMk cId="4253150106" sldId="293"/>
            <ac:picMk id="14" creationId="{9D660E25-A288-BB7A-F8E6-25CE9C27288E}"/>
          </ac:picMkLst>
        </pc:picChg>
        <pc:picChg chg="del">
          <ac:chgData name="Ctnb Esctrionsit" userId="e7f89d4076b9d935" providerId="LiveId" clId="{D0570ABB-A4A2-4D39-8C5C-9A9DC67F95E5}" dt="2023-09-07T09:19:35.959" v="486" actId="478"/>
          <ac:picMkLst>
            <pc:docMk/>
            <pc:sldMk cId="4253150106" sldId="293"/>
            <ac:picMk id="18" creationId="{BCB2AD62-612D-E623-F29E-345BE781C24E}"/>
          </ac:picMkLst>
        </pc:picChg>
        <pc:picChg chg="del">
          <ac:chgData name="Ctnb Esctrionsit" userId="e7f89d4076b9d935" providerId="LiveId" clId="{D0570ABB-A4A2-4D39-8C5C-9A9DC67F95E5}" dt="2023-09-07T09:19:35.959" v="486" actId="478"/>
          <ac:picMkLst>
            <pc:docMk/>
            <pc:sldMk cId="4253150106" sldId="293"/>
            <ac:picMk id="20" creationId="{14C6114F-019A-8761-13D8-18BE395DAEB3}"/>
          </ac:picMkLst>
        </pc:picChg>
        <pc:picChg chg="del">
          <ac:chgData name="Ctnb Esctrionsit" userId="e7f89d4076b9d935" providerId="LiveId" clId="{D0570ABB-A4A2-4D39-8C5C-9A9DC67F95E5}" dt="2023-09-07T09:19:35.959" v="486" actId="478"/>
          <ac:picMkLst>
            <pc:docMk/>
            <pc:sldMk cId="4253150106" sldId="293"/>
            <ac:picMk id="22" creationId="{09CE92C6-B29F-BD4D-B15C-40AC1924803C}"/>
          </ac:picMkLst>
        </pc:picChg>
        <pc:cxnChg chg="del mod">
          <ac:chgData name="Ctnb Esctrionsit" userId="e7f89d4076b9d935" providerId="LiveId" clId="{D0570ABB-A4A2-4D39-8C5C-9A9DC67F95E5}" dt="2023-09-07T09:19:35.959" v="486" actId="478"/>
          <ac:cxnSpMkLst>
            <pc:docMk/>
            <pc:sldMk cId="4253150106" sldId="293"/>
            <ac:cxnSpMk id="95" creationId="{00000000-0000-0000-0000-000000000000}"/>
          </ac:cxnSpMkLst>
        </pc:cxnChg>
        <pc:cxnChg chg="del mod">
          <ac:chgData name="Ctnb Esctrionsit" userId="e7f89d4076b9d935" providerId="LiveId" clId="{D0570ABB-A4A2-4D39-8C5C-9A9DC67F95E5}" dt="2023-09-07T09:19:35.959" v="486" actId="478"/>
          <ac:cxnSpMkLst>
            <pc:docMk/>
            <pc:sldMk cId="4253150106" sldId="293"/>
            <ac:cxnSpMk id="97" creationId="{00000000-0000-0000-0000-000000000000}"/>
          </ac:cxnSpMkLst>
        </pc:cxnChg>
        <pc:cxnChg chg="del mod">
          <ac:chgData name="Ctnb Esctrionsit" userId="e7f89d4076b9d935" providerId="LiveId" clId="{D0570ABB-A4A2-4D39-8C5C-9A9DC67F95E5}" dt="2023-09-07T09:19:35.959" v="486" actId="478"/>
          <ac:cxnSpMkLst>
            <pc:docMk/>
            <pc:sldMk cId="4253150106" sldId="293"/>
            <ac:cxnSpMk id="99" creationId="{00000000-0000-0000-0000-000000000000}"/>
          </ac:cxnSpMkLst>
        </pc:cxnChg>
      </pc:sldChg>
      <pc:sldMasterChg chg="modSldLayout">
        <pc:chgData name="Ctnb Esctrionsit" userId="e7f89d4076b9d935" providerId="LiveId" clId="{D0570ABB-A4A2-4D39-8C5C-9A9DC67F95E5}" dt="2023-09-07T08:59:40.932" v="300" actId="735"/>
        <pc:sldMasterMkLst>
          <pc:docMk/>
          <pc:sldMasterMk cId="611537601" sldId="2147483660"/>
        </pc:sldMasterMkLst>
        <pc:sldLayoutChg chg="modSp">
          <pc:chgData name="Ctnb Esctrionsit" userId="e7f89d4076b9d935" providerId="LiveId" clId="{D0570ABB-A4A2-4D39-8C5C-9A9DC67F95E5}" dt="2023-09-07T08:59:40.932" v="300" actId="735"/>
          <pc:sldLayoutMkLst>
            <pc:docMk/>
            <pc:sldMasterMk cId="611537601" sldId="2147483660"/>
            <pc:sldLayoutMk cId="1588649447" sldId="2147483667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725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8459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9205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3112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567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487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4985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5265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86494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7072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4485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2107B-1F87-9B4E-AA9C-ECE87F3BA6EA}" type="datetimeFigureOut">
              <a:rPr kumimoji="1" lang="zh-CN" altLang="en-US" smtClean="0"/>
              <a:t>2023/9/7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6887B-D6D5-A94A-B9F0-9F2A59FE427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1537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202.112.170.225:3838/datapath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35508CC-7F8B-DC46-8A7B-A6996C354ADF}"/>
              </a:ext>
            </a:extLst>
          </p:cNvPr>
          <p:cNvSpPr txBox="1"/>
          <p:nvPr/>
        </p:nvSpPr>
        <p:spPr>
          <a:xfrm>
            <a:off x="259080" y="2382688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小麦研究中心服务器使用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F1F55C-86A3-6A4B-950D-6A64DBC0F5D3}"/>
              </a:ext>
            </a:extLst>
          </p:cNvPr>
          <p:cNvSpPr txBox="1"/>
          <p:nvPr/>
        </p:nvSpPr>
        <p:spPr>
          <a:xfrm>
            <a:off x="7260047" y="5927020"/>
            <a:ext cx="15824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400" dirty="0"/>
              <a:t>王文熙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/>
              <a:t>2023.09.08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98269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68577" y="730966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1" y="8463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+mj-ea"/>
                <a:ea typeface="+mj-ea"/>
              </a:rPr>
              <a:t>软件使用介绍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900771"/>
            <a:ext cx="40126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ea typeface="Heiti SC Medium" pitchFamily="2" charset="-128"/>
              </a:rPr>
              <a:t>使用</a:t>
            </a:r>
            <a:r>
              <a:rPr kumimoji="1" lang="en-US" altLang="zh-CN" sz="3600" dirty="0" err="1">
                <a:solidFill>
                  <a:srgbClr val="FF0000"/>
                </a:solidFill>
                <a:ea typeface="Heiti SC Medium" pitchFamily="2" charset="-128"/>
              </a:rPr>
              <a:t>slurm</a:t>
            </a:r>
            <a:r>
              <a:rPr kumimoji="1" lang="zh-CN" altLang="en-US" sz="3600" dirty="0">
                <a:solidFill>
                  <a:srgbClr val="FF0000"/>
                </a:solidFill>
                <a:ea typeface="Heiti SC Medium" pitchFamily="2" charset="-128"/>
              </a:rPr>
              <a:t>提交任务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81812E-813F-8FA8-5F35-7F21C57BC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" y="1832031"/>
            <a:ext cx="9144000" cy="42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8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68577" y="730966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1" y="8463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+mj-ea"/>
                <a:ea typeface="+mj-ea"/>
              </a:rPr>
              <a:t>软件使用介绍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900771"/>
            <a:ext cx="40126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ea typeface="Heiti SC Medium" pitchFamily="2" charset="-128"/>
              </a:rPr>
              <a:t>使用</a:t>
            </a:r>
            <a:r>
              <a:rPr kumimoji="1" lang="en-US" altLang="zh-CN" sz="3600" dirty="0" err="1">
                <a:solidFill>
                  <a:srgbClr val="FF0000"/>
                </a:solidFill>
                <a:ea typeface="Heiti SC Medium" pitchFamily="2" charset="-128"/>
              </a:rPr>
              <a:t>slurm</a:t>
            </a:r>
            <a:r>
              <a:rPr kumimoji="1" lang="zh-CN" altLang="en-US" sz="3600" dirty="0">
                <a:solidFill>
                  <a:srgbClr val="FF0000"/>
                </a:solidFill>
                <a:ea typeface="Heiti SC Medium" pitchFamily="2" charset="-128"/>
              </a:rPr>
              <a:t>提交任务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D48F0D-2EF7-17A3-6B61-BB78056F3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0497"/>
            <a:ext cx="9144000" cy="447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34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0" y="0"/>
            <a:ext cx="76513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示例脚本</a:t>
            </a:r>
            <a:endParaRPr lang="en-US" altLang="zh-CN" sz="4000" dirty="0">
              <a:solidFill>
                <a:srgbClr val="FF0000"/>
              </a:solidFill>
            </a:endParaRPr>
          </a:p>
          <a:p>
            <a:r>
              <a:rPr lang="en-US" altLang="zh-CN" sz="2800" dirty="0">
                <a:solidFill>
                  <a:srgbClr val="FF0000"/>
                </a:solidFill>
              </a:rPr>
              <a:t>/data/user/qinz/share/slurm.sh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041" y="1138773"/>
            <a:ext cx="6329679" cy="44155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92" y="5699760"/>
            <a:ext cx="73152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5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756619-C9A7-B41F-04AE-186C30A98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318"/>
            <a:ext cx="9144000" cy="51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8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68577" y="730966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1" y="84635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err="1">
                <a:latin typeface="+mj-ea"/>
                <a:ea typeface="+mj-ea"/>
              </a:rPr>
              <a:t>slurm</a:t>
            </a:r>
            <a:r>
              <a:rPr kumimoji="1" lang="zh-CN" altLang="en-US" sz="3600" dirty="0">
                <a:latin typeface="+mj-ea"/>
                <a:ea typeface="+mj-ea"/>
              </a:rPr>
              <a:t>使用介绍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31" y="2193433"/>
            <a:ext cx="6422689" cy="15870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b="6968"/>
          <a:stretch/>
        </p:blipFill>
        <p:spPr>
          <a:xfrm>
            <a:off x="903122" y="4611247"/>
            <a:ext cx="8431164" cy="172414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825452" y="1547102"/>
            <a:ext cx="5032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err="1">
                <a:latin typeface="+mj-ea"/>
                <a:ea typeface="+mj-ea"/>
              </a:rPr>
              <a:t>sinfo</a:t>
            </a:r>
            <a:r>
              <a:rPr kumimoji="1" lang="en-US" altLang="zh-CN" sz="3600" dirty="0">
                <a:latin typeface="+mj-ea"/>
                <a:ea typeface="+mj-ea"/>
              </a:rPr>
              <a:t>    </a:t>
            </a:r>
            <a:r>
              <a:rPr kumimoji="1" lang="zh-CN" altLang="en-US" sz="3600" dirty="0">
                <a:latin typeface="+mj-ea"/>
                <a:ea typeface="+mj-ea"/>
              </a:rPr>
              <a:t>查看分区信息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825452" y="3872691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err="1">
                <a:latin typeface="+mj-ea"/>
                <a:ea typeface="+mj-ea"/>
              </a:rPr>
              <a:t>squeue</a:t>
            </a:r>
            <a:r>
              <a:rPr kumimoji="1" lang="en-US" altLang="zh-CN" sz="3600" dirty="0">
                <a:latin typeface="+mj-ea"/>
                <a:ea typeface="+mj-ea"/>
              </a:rPr>
              <a:t>  </a:t>
            </a:r>
            <a:r>
              <a:rPr kumimoji="1" lang="zh-CN" altLang="en-US" sz="3600" dirty="0">
                <a:latin typeface="+mj-ea"/>
                <a:ea typeface="+mj-ea"/>
              </a:rPr>
              <a:t>查看作业队列</a:t>
            </a:r>
            <a:r>
              <a:rPr kumimoji="1" lang="en-US" altLang="zh-CN" sz="3600" dirty="0">
                <a:latin typeface="+mj-ea"/>
                <a:ea typeface="+mj-ea"/>
              </a:rPr>
              <a:t>  </a:t>
            </a:r>
            <a:endParaRPr kumimoji="1" lang="zh-CN" altLang="en-US" sz="3600" dirty="0">
              <a:latin typeface="+mj-ea"/>
              <a:ea typeface="+mj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900771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kumimoji="1" lang="en-US" altLang="zh-CN" sz="36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slurm</a:t>
            </a:r>
            <a:r>
              <a:rPr kumimoji="1"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提交任务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3933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D744BA-012C-3FB8-4D67-DE10E8C3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864"/>
            <a:ext cx="9144000" cy="570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111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168577" y="730966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0" y="84635"/>
            <a:ext cx="543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err="1">
                <a:latin typeface="+mj-ea"/>
                <a:ea typeface="+mj-ea"/>
              </a:rPr>
              <a:t>slurm</a:t>
            </a:r>
            <a:r>
              <a:rPr kumimoji="1" lang="en-US" altLang="zh-CN" sz="3600" dirty="0">
                <a:latin typeface="+mj-ea"/>
                <a:ea typeface="+mj-ea"/>
              </a:rPr>
              <a:t> </a:t>
            </a:r>
            <a:r>
              <a:rPr kumimoji="1" lang="zh-CN" altLang="en-US" sz="3600" dirty="0">
                <a:latin typeface="+mj-ea"/>
                <a:ea typeface="+mj-ea"/>
              </a:rPr>
              <a:t>常见问题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0" y="959411"/>
            <a:ext cx="825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为什么我的任务一直在排队？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422265" y="1410271"/>
            <a:ext cx="8257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 </a:t>
            </a:r>
            <a:r>
              <a:rPr kumimoji="1"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scontrol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show  nodes 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看节点空闲资源够不够；</a:t>
            </a:r>
            <a:endParaRPr kumimoji="1"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如果够，再用</a:t>
            </a:r>
            <a:r>
              <a:rPr kumimoji="1"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sinfo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看节点状态是不是正常，如果发现状态为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“drain/down/</a:t>
            </a:r>
            <a:r>
              <a:rPr kumimoji="1"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cancled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 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，联系管理员处理。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0" y="3528472"/>
            <a:ext cx="825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申请的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CPU/MEM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是不是一定要准确？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422265" y="3999209"/>
            <a:ext cx="8257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允许一些误差，但是差太多会被管理员要求重新提交</a:t>
            </a:r>
            <a:endParaRPr kumimoji="1"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0" y="2474774"/>
            <a:ext cx="825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怎么估计需要申请的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CPU/MEM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数？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422265" y="2905441"/>
            <a:ext cx="8257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Alloc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CPU 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同时执行的命令数 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 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每个命令需要的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</a:t>
            </a:r>
            <a:endParaRPr kumimoji="1"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内存要靠经验估计</a:t>
            </a:r>
            <a:endParaRPr kumimoji="1"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0" y="4399319"/>
            <a:ext cx="9489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任务应该提交到哪个节点？怎么准确控制？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403977" y="4835299"/>
            <a:ext cx="89137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优先级：输入输出文件存储对应的节点 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 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空闲资源多的节点 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wheat2/4 &gt; wheat3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kumimoji="1"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sbatch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脚本中使用 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partition=</a:t>
            </a:r>
            <a:r>
              <a:rPr kumimoji="1"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wggc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{x} 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参数可以准确提交到想要的节点</a:t>
            </a:r>
            <a:endParaRPr kumimoji="1"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0" y="5732689"/>
            <a:ext cx="9489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怎么能尽快跑上任务？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422265" y="6105799"/>
            <a:ext cx="891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优化脚本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减少申请的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CPU; 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减少申请的内存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  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选择快空出资源的节点</a:t>
            </a:r>
            <a:endParaRPr kumimoji="1"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503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 flipV="1">
            <a:off x="168577" y="730966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0" y="84635"/>
            <a:ext cx="54387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+mj-ea"/>
                <a:ea typeface="+mj-ea"/>
              </a:rPr>
              <a:t>服务器常见问题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0" y="811856"/>
            <a:ext cx="825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R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403977" y="1163094"/>
            <a:ext cx="7928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wheat234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都配置了</a:t>
            </a:r>
            <a:r>
              <a:rPr kumimoji="1"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Rstudio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sever 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端口分别为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7799 8787 8787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 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包路径：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wheat2-3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公用路径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/data/user/</a:t>
            </a:r>
            <a:r>
              <a:rPr kumimoji="1"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shinyug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kumimoji="1"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Rpackages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</a:p>
          <a:p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0" y="2553041"/>
            <a:ext cx="825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非校园网使用：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403975" y="4356631"/>
            <a:ext cx="891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扩容先联系管理员说明理由拿到申请表，再邮件发给老师审批</a:t>
            </a:r>
            <a:endParaRPr kumimoji="1"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1426"/>
          <a:stretch/>
        </p:blipFill>
        <p:spPr>
          <a:xfrm>
            <a:off x="1248976" y="1862867"/>
            <a:ext cx="5056441" cy="62633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422265" y="2898383"/>
            <a:ext cx="7928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ssh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wheat2: 121.40.184.204:5849 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rstudio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wheat2</a:t>
            </a: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http://121.40.184.204:7799; 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代理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会经常换，关注群消息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098" y="3938465"/>
            <a:ext cx="825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硬盘扩容：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098" y="5087057"/>
            <a:ext cx="8257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数据转移到公共空间：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403974" y="5572389"/>
            <a:ext cx="891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公共数据可以联系管理员把数据挪到公共路径下，不占用私人空间</a:t>
            </a:r>
            <a:endParaRPr kumimoji="1"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0614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419229" y="229426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服务器概况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0C07E24-387B-D348-9E0F-DDBFD93E7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60" y="2207385"/>
            <a:ext cx="1854910" cy="15616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C72886-DE17-6747-8D2E-D7BA30BC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774" y="2207385"/>
            <a:ext cx="1854910" cy="15616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3BDF428-13D2-D74E-B1E0-CC686372EEE8}"/>
              </a:ext>
            </a:extLst>
          </p:cNvPr>
          <p:cNvSpPr txBox="1"/>
          <p:nvPr/>
        </p:nvSpPr>
        <p:spPr>
          <a:xfrm>
            <a:off x="3013871" y="2214971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wheat3</a:t>
            </a:r>
            <a:endParaRPr kumimoji="1" lang="zh-CN" altLang="en-US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6F0866E-AA22-6940-86A2-D944781BC7BC}"/>
              </a:ext>
            </a:extLst>
          </p:cNvPr>
          <p:cNvSpPr txBox="1"/>
          <p:nvPr/>
        </p:nvSpPr>
        <p:spPr>
          <a:xfrm>
            <a:off x="626582" y="2214971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wheat2</a:t>
            </a:r>
            <a:endParaRPr kumimoji="1" lang="zh-CN" altLang="en-US" sz="20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BCB78AA-96FE-A443-A97B-F3BFB6330C53}"/>
              </a:ext>
            </a:extLst>
          </p:cNvPr>
          <p:cNvSpPr txBox="1"/>
          <p:nvPr/>
        </p:nvSpPr>
        <p:spPr>
          <a:xfrm>
            <a:off x="0" y="3996515"/>
            <a:ext cx="2350439" cy="28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2016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年安装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202.112.170.225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18 cores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processor: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72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memory: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378GB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disk: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12.5T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/40T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CentOS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7.7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3.6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6997DC-981E-004F-A86B-D56BB3535D89}"/>
              </a:ext>
            </a:extLst>
          </p:cNvPr>
          <p:cNvSpPr txBox="1"/>
          <p:nvPr/>
        </p:nvSpPr>
        <p:spPr>
          <a:xfrm>
            <a:off x="2342149" y="3989721"/>
            <a:ext cx="2276988" cy="288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2017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年安装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202.112.170.227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18 cores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processor :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72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memory: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378GB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disk: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21T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/108T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CentOS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7.4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3.6</a:t>
            </a:r>
          </a:p>
        </p:txBody>
      </p:sp>
      <p:cxnSp>
        <p:nvCxnSpPr>
          <p:cNvPr id="16" name="曲线连接符 15">
            <a:extLst>
              <a:ext uri="{FF2B5EF4-FFF2-40B4-BE49-F238E27FC236}">
                <a16:creationId xmlns:a16="http://schemas.microsoft.com/office/drawing/2014/main" id="{214C899F-994D-D141-8274-DDC9F5736833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 flipV="1">
            <a:off x="1224460" y="1405635"/>
            <a:ext cx="2893270" cy="840660"/>
          </a:xfrm>
          <a:prstGeom prst="curved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F401111B-0822-BE4A-ABA4-05D5FC51FBD7}"/>
              </a:ext>
            </a:extLst>
          </p:cNvPr>
          <p:cNvSpPr/>
          <p:nvPr/>
        </p:nvSpPr>
        <p:spPr>
          <a:xfrm>
            <a:off x="4117730" y="1232891"/>
            <a:ext cx="908540" cy="345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switch</a:t>
            </a:r>
            <a:endParaRPr kumimoji="1" lang="zh-CN" altLang="en-US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6C72886-DE17-6747-8D2E-D7BA30BC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8252" y="2207385"/>
            <a:ext cx="1854910" cy="156161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73BDF428-13D2-D74E-B1E0-CC686372EEE8}"/>
              </a:ext>
            </a:extLst>
          </p:cNvPr>
          <p:cNvSpPr txBox="1"/>
          <p:nvPr/>
        </p:nvSpPr>
        <p:spPr>
          <a:xfrm>
            <a:off x="5295046" y="2214971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wheat4</a:t>
            </a:r>
            <a:endParaRPr kumimoji="1" lang="zh-CN" altLang="en-US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1" name="曲线连接符 20">
            <a:extLst>
              <a:ext uri="{FF2B5EF4-FFF2-40B4-BE49-F238E27FC236}">
                <a16:creationId xmlns:a16="http://schemas.microsoft.com/office/drawing/2014/main" id="{214C899F-994D-D141-8274-DDC9F5736833}"/>
              </a:ext>
            </a:extLst>
          </p:cNvPr>
          <p:cNvCxnSpPr>
            <a:cxnSpLocks/>
            <a:stCxn id="18" idx="2"/>
            <a:endCxn id="20" idx="0"/>
          </p:cNvCxnSpPr>
          <p:nvPr/>
        </p:nvCxnSpPr>
        <p:spPr>
          <a:xfrm rot="16200000" flipH="1">
            <a:off x="4846540" y="1303837"/>
            <a:ext cx="636593" cy="1185673"/>
          </a:xfrm>
          <a:prstGeom prst="curved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CF6997DC-981E-004F-A86B-D56BB3535D89}"/>
              </a:ext>
            </a:extLst>
          </p:cNvPr>
          <p:cNvSpPr txBox="1"/>
          <p:nvPr/>
        </p:nvSpPr>
        <p:spPr>
          <a:xfrm>
            <a:off x="4619137" y="3989721"/>
            <a:ext cx="2268698" cy="2880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2020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年安装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202.112.170.237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18 cores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processor :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72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memory: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378GB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disk: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32T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/137T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CentOS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7.8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4.0</a:t>
            </a: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68577" y="926313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5F6171BB-18CB-5DB2-ED5C-BA44BF7E1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30" y="2207385"/>
            <a:ext cx="1854910" cy="1561612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FB42CD8-2D4F-8CE7-9C9E-CC0B578A7A52}"/>
              </a:ext>
            </a:extLst>
          </p:cNvPr>
          <p:cNvSpPr txBox="1"/>
          <p:nvPr/>
        </p:nvSpPr>
        <p:spPr>
          <a:xfrm>
            <a:off x="7559558" y="2214971"/>
            <a:ext cx="9252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wheat5</a:t>
            </a:r>
            <a:endParaRPr kumimoji="1" lang="zh-CN" altLang="en-US" sz="2400" dirty="0">
              <a:solidFill>
                <a:schemeClr val="bg1">
                  <a:lumMod val="9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7773DE-4434-9545-01B5-368580D205FA}"/>
              </a:ext>
            </a:extLst>
          </p:cNvPr>
          <p:cNvSpPr txBox="1"/>
          <p:nvPr/>
        </p:nvSpPr>
        <p:spPr>
          <a:xfrm>
            <a:off x="6887835" y="3989723"/>
            <a:ext cx="2294859" cy="286232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2023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年安装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IP: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202.112.170.143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CPU: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*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28 cores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processor :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112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GPU: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 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*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RTX 3090</a:t>
            </a:r>
            <a:endParaRPr kumimoji="1"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memory: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1007GB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disk: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66T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/146T</a:t>
            </a:r>
            <a:endParaRPr kumimoji="1"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system: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CentOS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7.8</a:t>
            </a:r>
          </a:p>
          <a:p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kumimoji="1"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3.6</a:t>
            </a:r>
          </a:p>
        </p:txBody>
      </p:sp>
      <p:cxnSp>
        <p:nvCxnSpPr>
          <p:cNvPr id="32" name="曲线连接符 20">
            <a:extLst>
              <a:ext uri="{FF2B5EF4-FFF2-40B4-BE49-F238E27FC236}">
                <a16:creationId xmlns:a16="http://schemas.microsoft.com/office/drawing/2014/main" id="{F885B4BF-8359-B96A-D5DB-DEFD705FFD37}"/>
              </a:ext>
            </a:extLst>
          </p:cNvPr>
          <p:cNvCxnSpPr>
            <a:cxnSpLocks/>
            <a:stCxn id="18" idx="2"/>
            <a:endCxn id="11" idx="0"/>
          </p:cNvCxnSpPr>
          <p:nvPr/>
        </p:nvCxnSpPr>
        <p:spPr>
          <a:xfrm rot="5400000">
            <a:off x="3705953" y="1348923"/>
            <a:ext cx="636593" cy="1095502"/>
          </a:xfrm>
          <a:prstGeom prst="curvedConnector3">
            <a:avLst>
              <a:gd name="adj1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曲线连接符 20">
            <a:extLst>
              <a:ext uri="{FF2B5EF4-FFF2-40B4-BE49-F238E27FC236}">
                <a16:creationId xmlns:a16="http://schemas.microsoft.com/office/drawing/2014/main" id="{B10CAB3A-E638-C3AF-5FA4-389130BE4EA9}"/>
              </a:ext>
            </a:extLst>
          </p:cNvPr>
          <p:cNvCxnSpPr>
            <a:cxnSpLocks/>
            <a:stCxn id="18" idx="3"/>
            <a:endCxn id="3" idx="0"/>
          </p:cNvCxnSpPr>
          <p:nvPr/>
        </p:nvCxnSpPr>
        <p:spPr>
          <a:xfrm>
            <a:off x="5026270" y="1405635"/>
            <a:ext cx="2995915" cy="809336"/>
          </a:xfrm>
          <a:prstGeom prst="curvedConnector2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95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90541" y="2657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黑体" panose="02010609060101010101" pitchFamily="49" charset="-122"/>
                <a:ea typeface="黑体" panose="02010609060101010101" pitchFamily="49" charset="-122"/>
              </a:rPr>
              <a:t>服务器概况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20373" y="1142491"/>
            <a:ext cx="1609972" cy="1143906"/>
            <a:chOff x="12837527" y="3224307"/>
            <a:chExt cx="1854910" cy="159235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6C72886-DE17-6747-8D2E-D7BA30BCB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37527" y="3255049"/>
              <a:ext cx="1854910" cy="1561612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3BDF428-13D2-D74E-B1E0-CC686372EEE8}"/>
                </a:ext>
              </a:extLst>
            </p:cNvPr>
            <p:cNvSpPr txBox="1"/>
            <p:nvPr/>
          </p:nvSpPr>
          <p:spPr>
            <a:xfrm>
              <a:off x="13273859" y="3224307"/>
              <a:ext cx="973675" cy="4712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600" dirty="0">
                  <a:solidFill>
                    <a:schemeClr val="bg1">
                      <a:lumMod val="95000"/>
                    </a:schemeClr>
                  </a:solidFill>
                </a:rPr>
                <a:t>wheat3</a:t>
              </a:r>
              <a:endParaRPr kumimoji="1"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 flipV="1">
            <a:off x="90541" y="688062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68810" y="1008919"/>
            <a:ext cx="8920480" cy="321456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>
            <a:off x="1927054" y="1132595"/>
            <a:ext cx="3651061" cy="572902"/>
            <a:chOff x="2958063" y="1124924"/>
            <a:chExt cx="3651061" cy="572902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58063" y="1124924"/>
              <a:ext cx="1592718" cy="571550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8303" y="1124924"/>
              <a:ext cx="1630821" cy="572902"/>
            </a:xfrm>
            <a:prstGeom prst="rect">
              <a:avLst/>
            </a:prstGeom>
          </p:spPr>
        </p:pic>
        <p:sp>
          <p:nvSpPr>
            <p:cNvPr id="61" name="文本框 60"/>
            <p:cNvSpPr txBox="1"/>
            <p:nvPr/>
          </p:nvSpPr>
          <p:spPr>
            <a:xfrm>
              <a:off x="4595265" y="1203733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/>
                <a:t>+</a:t>
              </a:r>
              <a:endParaRPr lang="zh-CN" altLang="en-US" sz="2400" dirty="0"/>
            </a:p>
          </p:txBody>
        </p:sp>
      </p:grpSp>
      <p:sp>
        <p:nvSpPr>
          <p:cNvPr id="63" name="矩形 62"/>
          <p:cNvSpPr/>
          <p:nvPr/>
        </p:nvSpPr>
        <p:spPr>
          <a:xfrm>
            <a:off x="1881210" y="1067538"/>
            <a:ext cx="3696905" cy="6854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/>
          <p:cNvSpPr/>
          <p:nvPr/>
        </p:nvSpPr>
        <p:spPr>
          <a:xfrm>
            <a:off x="7808500" y="1059867"/>
            <a:ext cx="1107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公网访问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90541" y="5016810"/>
            <a:ext cx="9052439" cy="1667644"/>
            <a:chOff x="117941" y="4232693"/>
            <a:chExt cx="9052439" cy="1667644"/>
          </a:xfrm>
        </p:grpSpPr>
        <p:grpSp>
          <p:nvGrpSpPr>
            <p:cNvPr id="91" name="组合 90"/>
            <p:cNvGrpSpPr/>
            <p:nvPr/>
          </p:nvGrpSpPr>
          <p:grpSpPr>
            <a:xfrm>
              <a:off x="117941" y="4232693"/>
              <a:ext cx="9052439" cy="1667644"/>
              <a:chOff x="117941" y="4232693"/>
              <a:chExt cx="9052439" cy="1667644"/>
            </a:xfrm>
          </p:grpSpPr>
          <p:grpSp>
            <p:nvGrpSpPr>
              <p:cNvPr id="87" name="组合 86"/>
              <p:cNvGrpSpPr/>
              <p:nvPr/>
            </p:nvGrpSpPr>
            <p:grpSpPr>
              <a:xfrm>
                <a:off x="117941" y="4234257"/>
                <a:ext cx="9052439" cy="1666080"/>
                <a:chOff x="117941" y="4234257"/>
                <a:chExt cx="9052439" cy="1666080"/>
              </a:xfrm>
            </p:grpSpPr>
            <p:grpSp>
              <p:nvGrpSpPr>
                <p:cNvPr id="83" name="组合 82"/>
                <p:cNvGrpSpPr/>
                <p:nvPr/>
              </p:nvGrpSpPr>
              <p:grpSpPr>
                <a:xfrm>
                  <a:off x="117941" y="4234257"/>
                  <a:ext cx="9052439" cy="1666080"/>
                  <a:chOff x="115532" y="4192473"/>
                  <a:chExt cx="9052439" cy="1666080"/>
                </a:xfrm>
              </p:grpSpPr>
              <p:grpSp>
                <p:nvGrpSpPr>
                  <p:cNvPr id="54" name="组合 53"/>
                  <p:cNvGrpSpPr/>
                  <p:nvPr/>
                </p:nvGrpSpPr>
                <p:grpSpPr>
                  <a:xfrm>
                    <a:off x="216729" y="4477017"/>
                    <a:ext cx="1609972" cy="1137404"/>
                    <a:chOff x="12837527" y="3233358"/>
                    <a:chExt cx="1854910" cy="1583303"/>
                  </a:xfrm>
                </p:grpSpPr>
                <p:pic>
                  <p:nvPicPr>
                    <p:cNvPr id="55" name="图片 54">
                      <a:extLst>
                        <a:ext uri="{FF2B5EF4-FFF2-40B4-BE49-F238E27FC236}">
                          <a16:creationId xmlns:a16="http://schemas.microsoft.com/office/drawing/2014/main" id="{46C72886-DE17-6747-8D2E-D7BA30BCBB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2837527" y="3255049"/>
                      <a:ext cx="1854910" cy="15616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6" name="文本框 55">
                      <a:extLst>
                        <a:ext uri="{FF2B5EF4-FFF2-40B4-BE49-F238E27FC236}">
                          <a16:creationId xmlns:a16="http://schemas.microsoft.com/office/drawing/2014/main" id="{73BDF428-13D2-D74E-B1E0-CC686372EE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3243835" y="3233358"/>
                      <a:ext cx="973675" cy="471278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US" altLang="zh-CN" sz="1600" dirty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wheat2</a:t>
                      </a:r>
                      <a:endParaRPr kumimoji="1" lang="zh-CN" altLang="en-US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p:txBody>
                </p:sp>
              </p:grpSp>
              <p:grpSp>
                <p:nvGrpSpPr>
                  <p:cNvPr id="57" name="组合 56"/>
                  <p:cNvGrpSpPr/>
                  <p:nvPr/>
                </p:nvGrpSpPr>
                <p:grpSpPr>
                  <a:xfrm>
                    <a:off x="5583217" y="4359149"/>
                    <a:ext cx="2007344" cy="1465823"/>
                    <a:chOff x="14307785" y="3073763"/>
                    <a:chExt cx="2312737" cy="2040473"/>
                  </a:xfrm>
                </p:grpSpPr>
                <p:pic>
                  <p:nvPicPr>
                    <p:cNvPr id="58" name="图片 57">
                      <a:extLst>
                        <a:ext uri="{FF2B5EF4-FFF2-40B4-BE49-F238E27FC236}">
                          <a16:creationId xmlns:a16="http://schemas.microsoft.com/office/drawing/2014/main" id="{46C72886-DE17-6747-8D2E-D7BA30BCBBD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2"/>
                    <a:stretch>
                      <a:fillRect/>
                    </a:stretch>
                  </p:blipFill>
                  <p:spPr>
                    <a:xfrm>
                      <a:off x="14368735" y="3073763"/>
                      <a:ext cx="1854910" cy="156161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9" name="文本框 58">
                      <a:extLst>
                        <a:ext uri="{FF2B5EF4-FFF2-40B4-BE49-F238E27FC236}">
                          <a16:creationId xmlns:a16="http://schemas.microsoft.com/office/drawing/2014/main" id="{73BDF428-13D2-D74E-B1E0-CC686372EEE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307785" y="4557270"/>
                      <a:ext cx="2312737" cy="55696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kumimoji="1" lang="en-US" altLang="zh-CN" sz="2000" dirty="0"/>
                        <a:t>wheat4</a:t>
                      </a:r>
                      <a:r>
                        <a:rPr kumimoji="1" lang="zh-CN" altLang="en-US" sz="2000" dirty="0"/>
                        <a:t>、</a:t>
                      </a:r>
                      <a:r>
                        <a:rPr kumimoji="1" lang="en-US" altLang="zh-CN" sz="2000" dirty="0"/>
                        <a:t>wheat5</a:t>
                      </a:r>
                      <a:endParaRPr kumimoji="1" lang="zh-CN" altLang="en-US" sz="2400" dirty="0"/>
                    </a:p>
                  </p:txBody>
                </p:sp>
              </p:grpSp>
              <p:sp>
                <p:nvSpPr>
                  <p:cNvPr id="79" name="文本框 78"/>
                  <p:cNvSpPr txBox="1"/>
                  <p:nvPr/>
                </p:nvSpPr>
                <p:spPr>
                  <a:xfrm>
                    <a:off x="7233981" y="4771372"/>
                    <a:ext cx="1933990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altLang="zh-CN" sz="2400" dirty="0">
                        <a:solidFill>
                          <a:srgbClr val="0070C0"/>
                        </a:solidFill>
                      </a:rPr>
                      <a:t>Data Storage</a:t>
                    </a:r>
                    <a:endParaRPr lang="zh-CN" altLang="en-US" sz="2400" dirty="0">
                      <a:solidFill>
                        <a:srgbClr val="0070C0"/>
                      </a:solidFill>
                    </a:endParaRPr>
                  </a:p>
                </p:txBody>
              </p:sp>
              <p:grpSp>
                <p:nvGrpSpPr>
                  <p:cNvPr id="81" name="组合 80"/>
                  <p:cNvGrpSpPr/>
                  <p:nvPr/>
                </p:nvGrpSpPr>
                <p:grpSpPr>
                  <a:xfrm>
                    <a:off x="1893090" y="4447541"/>
                    <a:ext cx="3363703" cy="1411012"/>
                    <a:chOff x="1965287" y="4229771"/>
                    <a:chExt cx="3363703" cy="1411012"/>
                  </a:xfrm>
                </p:grpSpPr>
                <p:pic>
                  <p:nvPicPr>
                    <p:cNvPr id="49" name="图片 48"/>
                    <p:cNvPicPr>
                      <a:picLocks noChangeAspect="1"/>
                    </p:cNvPicPr>
                    <p:nvPr/>
                  </p:nvPicPr>
                  <p:blipFill>
                    <a:blip r:embed="rId5"/>
                    <a:stretch>
                      <a:fillRect/>
                    </a:stretch>
                  </p:blipFill>
                  <p:spPr>
                    <a:xfrm>
                      <a:off x="1965287" y="4235264"/>
                      <a:ext cx="1543229" cy="28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图片 49"/>
                    <p:cNvPicPr>
                      <a:picLocks noChangeAspect="1"/>
                    </p:cNvPicPr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1965288" y="4733419"/>
                      <a:ext cx="1543228" cy="28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1" name="图片 50"/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3754422" y="4229771"/>
                      <a:ext cx="1548238" cy="28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2" name="图片 51"/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3775741" y="4753289"/>
                      <a:ext cx="1553249" cy="28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3" name="图片 52"/>
                    <p:cNvPicPr>
                      <a:picLocks noChangeAspect="1"/>
                    </p:cNvPicPr>
                    <p:nvPr/>
                  </p:nvPicPr>
                  <p:blipFill>
                    <a:blip r:embed="rId9"/>
                    <a:stretch>
                      <a:fillRect/>
                    </a:stretch>
                  </p:blipFill>
                  <p:spPr>
                    <a:xfrm>
                      <a:off x="2262234" y="5173617"/>
                      <a:ext cx="949333" cy="288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0" name="文本框 79"/>
                    <p:cNvSpPr txBox="1"/>
                    <p:nvPr/>
                  </p:nvSpPr>
                  <p:spPr>
                    <a:xfrm>
                      <a:off x="4165396" y="4994452"/>
                      <a:ext cx="865656" cy="646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3600" dirty="0"/>
                        <a:t>· · ·</a:t>
                      </a:r>
                      <a:endParaRPr lang="zh-CN" altLang="en-US" sz="3600" dirty="0"/>
                    </a:p>
                  </p:txBody>
                </p:sp>
              </p:grpSp>
              <p:sp>
                <p:nvSpPr>
                  <p:cNvPr id="82" name="矩形 81"/>
                  <p:cNvSpPr/>
                  <p:nvPr/>
                </p:nvSpPr>
                <p:spPr>
                  <a:xfrm>
                    <a:off x="115532" y="4192473"/>
                    <a:ext cx="5239491" cy="1619242"/>
                  </a:xfrm>
                  <a:prstGeom prst="rect">
                    <a:avLst/>
                  </a:prstGeom>
                  <a:noFill/>
                  <a:ln w="38100">
                    <a:solidFill>
                      <a:srgbClr val="FFC00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85" name="矩形 84"/>
                <p:cNvSpPr/>
                <p:nvPr/>
              </p:nvSpPr>
              <p:spPr>
                <a:xfrm>
                  <a:off x="7908694" y="4276448"/>
                  <a:ext cx="1107996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dirty="0">
                      <a:solidFill>
                        <a:schemeClr val="accent2">
                          <a:lumMod val="75000"/>
                        </a:schemeClr>
                      </a:solidFill>
                      <a:latin typeface="arial" panose="020B0604020202020204" pitchFamily="34" charset="0"/>
                    </a:rPr>
                    <a:t>校内访问</a:t>
                  </a:r>
                  <a:endParaRPr lang="zh-CN" altLang="en-US" dirty="0">
                    <a:solidFill>
                      <a:schemeClr val="accent2">
                        <a:lumMod val="75000"/>
                      </a:schemeClr>
                    </a:solidFill>
                  </a:endParaRPr>
                </a:p>
              </p:txBody>
            </p:sp>
          </p:grpSp>
          <p:sp>
            <p:nvSpPr>
              <p:cNvPr id="88" name="矩形 87"/>
              <p:cNvSpPr/>
              <p:nvPr/>
            </p:nvSpPr>
            <p:spPr>
              <a:xfrm>
                <a:off x="124613" y="4232693"/>
                <a:ext cx="1107996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</a:rPr>
                  <a:t>校内访问</a:t>
                </a:r>
                <a:endParaRPr lang="zh-CN" alt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89" name="矩形 88"/>
            <p:cNvSpPr/>
            <p:nvPr/>
          </p:nvSpPr>
          <p:spPr>
            <a:xfrm>
              <a:off x="5526427" y="4232693"/>
              <a:ext cx="3484594" cy="1619242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5" name="直接连接符 94"/>
          <p:cNvCxnSpPr>
            <a:cxnSpLocks/>
            <a:stCxn id="47" idx="2"/>
          </p:cNvCxnSpPr>
          <p:nvPr/>
        </p:nvCxnSpPr>
        <p:spPr>
          <a:xfrm>
            <a:off x="4529050" y="4223481"/>
            <a:ext cx="76713" cy="36741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endCxn id="82" idx="0"/>
          </p:cNvCxnSpPr>
          <p:nvPr/>
        </p:nvCxnSpPr>
        <p:spPr>
          <a:xfrm flipH="1">
            <a:off x="2710287" y="4591679"/>
            <a:ext cx="1923514" cy="426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cxnSpLocks/>
            <a:stCxn id="89" idx="0"/>
          </p:cNvCxnSpPr>
          <p:nvPr/>
        </p:nvCxnSpPr>
        <p:spPr>
          <a:xfrm flipH="1" flipV="1">
            <a:off x="4628202" y="4590897"/>
            <a:ext cx="2613122" cy="4259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/>
          <p:cNvSpPr/>
          <p:nvPr/>
        </p:nvSpPr>
        <p:spPr>
          <a:xfrm>
            <a:off x="4660227" y="4260596"/>
            <a:ext cx="11079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</a:rPr>
              <a:t>万兆光纤</a:t>
            </a:r>
            <a:endParaRPr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D660E25-A288-BB7A-F8E6-25CE9C2728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6154" y="1497739"/>
            <a:ext cx="3115097" cy="24726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CB2AD62-612D-E623-F29E-345BE781C24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47297" y="1787252"/>
            <a:ext cx="3451730" cy="114937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4C6114F-019A-8761-13D8-18BE395DAE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46931" y="2905473"/>
            <a:ext cx="3451730" cy="123580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09CE92C6-B29F-BD4D-B15C-40AC192480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0550" y="2638093"/>
            <a:ext cx="1237951" cy="133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863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243383" y="35995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+mj-ea"/>
                <a:ea typeface="+mj-ea"/>
              </a:rPr>
              <a:t>目录结构</a:t>
            </a:r>
          </a:p>
        </p:txBody>
      </p:sp>
      <p:cxnSp>
        <p:nvCxnSpPr>
          <p:cNvPr id="6" name="直接连接符 5"/>
          <p:cNvCxnSpPr/>
          <p:nvPr/>
        </p:nvCxnSpPr>
        <p:spPr>
          <a:xfrm flipV="1">
            <a:off x="168577" y="730966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497971" y="6464536"/>
            <a:ext cx="3950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2"/>
              </a:rPr>
              <a:t>http://202.112.170.225:3838/datapath/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225" y="811656"/>
            <a:ext cx="3347581" cy="55771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5B13F2-8616-0366-59D7-03FB3293A2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383" y="1772743"/>
            <a:ext cx="3905612" cy="346218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56171AB-7AB6-0CF2-605D-4007681BA1E5}"/>
              </a:ext>
            </a:extLst>
          </p:cNvPr>
          <p:cNvSpPr/>
          <p:nvPr/>
        </p:nvSpPr>
        <p:spPr>
          <a:xfrm>
            <a:off x="2908091" y="2286000"/>
            <a:ext cx="412229" cy="5225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112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168577" y="7389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latin typeface="+mj-ea"/>
                <a:ea typeface="+mj-ea"/>
              </a:rPr>
              <a:t>NFS</a:t>
            </a:r>
            <a:r>
              <a:rPr kumimoji="1" lang="zh-CN" altLang="en-US" sz="3600" dirty="0">
                <a:latin typeface="+mj-ea"/>
                <a:ea typeface="+mj-ea"/>
              </a:rPr>
              <a:t>共享目录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4C73C0-D31A-F540-BD77-1490DFD5FE65}"/>
              </a:ext>
            </a:extLst>
          </p:cNvPr>
          <p:cNvSpPr txBox="1"/>
          <p:nvPr/>
        </p:nvSpPr>
        <p:spPr>
          <a:xfrm>
            <a:off x="6931530" y="1018975"/>
            <a:ext cx="59583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wheat4</a:t>
            </a:r>
            <a:r>
              <a:rPr kumimoji="1" lang="en-US" altLang="zh-CN" sz="2000" dirty="0"/>
              <a:t>:/data3/</a:t>
            </a:r>
            <a:endParaRPr kumimoji="1" lang="zh-CN" altLang="en-US" sz="2000" dirty="0"/>
          </a:p>
          <a:p>
            <a:endParaRPr kumimoji="1"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" r="4291" b="9101"/>
          <a:stretch/>
        </p:blipFill>
        <p:spPr>
          <a:xfrm>
            <a:off x="254753" y="1390690"/>
            <a:ext cx="1872550" cy="406933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00248" y="1021358"/>
            <a:ext cx="1546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kumimoji="1" lang="en-US" altLang="zh-CN" dirty="0">
                <a:solidFill>
                  <a:srgbClr val="FF0000"/>
                </a:solidFill>
              </a:rPr>
              <a:t>wheat2</a:t>
            </a:r>
            <a:r>
              <a:rPr kumimoji="1" lang="en-US" altLang="zh-CN" dirty="0"/>
              <a:t>:/data/</a:t>
            </a:r>
          </a:p>
        </p:txBody>
      </p:sp>
      <p:sp>
        <p:nvSpPr>
          <p:cNvPr id="7" name="矩形 6"/>
          <p:cNvSpPr/>
          <p:nvPr/>
        </p:nvSpPr>
        <p:spPr>
          <a:xfrm>
            <a:off x="2130835" y="1021358"/>
            <a:ext cx="25850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wheat2</a:t>
            </a:r>
            <a:r>
              <a:rPr kumimoji="1" lang="en-US" altLang="zh-CN" dirty="0"/>
              <a:t>:/home/software/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/>
          <a:srcRect t="2320"/>
          <a:stretch/>
        </p:blipFill>
        <p:spPr>
          <a:xfrm>
            <a:off x="2395413" y="1390690"/>
            <a:ext cx="1944874" cy="286563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902" y="1390690"/>
            <a:ext cx="1944874" cy="2181225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899912" y="1021358"/>
            <a:ext cx="1663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wheat3</a:t>
            </a:r>
            <a:r>
              <a:rPr kumimoji="1" lang="en-US" altLang="zh-CN" dirty="0"/>
              <a:t>:/data2/</a:t>
            </a:r>
            <a:endParaRPr kumimoji="1"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5"/>
          <a:srcRect r="7498" b="20216"/>
          <a:stretch/>
        </p:blipFill>
        <p:spPr>
          <a:xfrm>
            <a:off x="6931530" y="1390690"/>
            <a:ext cx="1944874" cy="153508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169313" y="5597250"/>
            <a:ext cx="231497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基因组、注释、索引、用户家目录、数据库等</a:t>
            </a:r>
            <a:endParaRPr kumimoji="1" lang="en-US" altLang="zh-CN" dirty="0"/>
          </a:p>
        </p:txBody>
      </p:sp>
      <p:sp>
        <p:nvSpPr>
          <p:cNvPr id="29" name="矩形 28"/>
          <p:cNvSpPr/>
          <p:nvPr/>
        </p:nvSpPr>
        <p:spPr>
          <a:xfrm>
            <a:off x="2471036" y="4370055"/>
            <a:ext cx="15547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软件</a:t>
            </a:r>
            <a:endParaRPr kumimoji="1" lang="en-US" altLang="zh-CN" dirty="0"/>
          </a:p>
        </p:txBody>
      </p:sp>
      <p:sp>
        <p:nvSpPr>
          <p:cNvPr id="30" name="矩形 29"/>
          <p:cNvSpPr/>
          <p:nvPr/>
        </p:nvSpPr>
        <p:spPr>
          <a:xfrm>
            <a:off x="4746485" y="3585116"/>
            <a:ext cx="17608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重测序项目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用户家目录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用户扩容磁盘</a:t>
            </a:r>
            <a:endParaRPr kumimoji="1" lang="en-US" altLang="zh-CN" dirty="0"/>
          </a:p>
        </p:txBody>
      </p:sp>
      <p:sp>
        <p:nvSpPr>
          <p:cNvPr id="32" name="矩形 31"/>
          <p:cNvSpPr/>
          <p:nvPr/>
        </p:nvSpPr>
        <p:spPr>
          <a:xfrm>
            <a:off x="6972253" y="3009202"/>
            <a:ext cx="18634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公共重测序项目用户家目录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用户扩容磁盘</a:t>
            </a:r>
            <a:endParaRPr kumimoji="1" lang="en-US" altLang="zh-CN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168577" y="730966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EE513569-6579-90C6-F1F7-B49528FC5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1736" y="5136836"/>
            <a:ext cx="2936344" cy="10356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0ABAC7-5A06-47C2-FCDB-E15E7D48E312}"/>
              </a:ext>
            </a:extLst>
          </p:cNvPr>
          <p:cNvSpPr txBox="1"/>
          <p:nvPr/>
        </p:nvSpPr>
        <p:spPr>
          <a:xfrm>
            <a:off x="6408722" y="4707378"/>
            <a:ext cx="20019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solidFill>
                  <a:srgbClr val="FF0000"/>
                </a:solidFill>
              </a:rPr>
              <a:t>wheat5</a:t>
            </a:r>
            <a:r>
              <a:rPr kumimoji="1" lang="en-US" altLang="zh-CN" sz="2000" dirty="0"/>
              <a:t>:/data4/</a:t>
            </a:r>
            <a:endParaRPr kumimoji="1" lang="zh-CN" altLang="en-US" sz="2000" dirty="0"/>
          </a:p>
          <a:p>
            <a:endParaRPr kumimoji="1"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A2F3FE-9B28-9F70-4D97-9B5354926F3E}"/>
              </a:ext>
            </a:extLst>
          </p:cNvPr>
          <p:cNvSpPr/>
          <p:nvPr/>
        </p:nvSpPr>
        <p:spPr>
          <a:xfrm>
            <a:off x="6588194" y="6190923"/>
            <a:ext cx="18634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dirty="0"/>
              <a:t>公共重测序项目</a:t>
            </a:r>
            <a:endParaRPr kumimoji="1" lang="en-US" altLang="zh-CN" dirty="0"/>
          </a:p>
          <a:p>
            <a:pPr algn="ctr"/>
            <a:r>
              <a:rPr kumimoji="1" lang="zh-CN" altLang="en-US" dirty="0"/>
              <a:t>用户扩容磁盘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97999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1" y="8463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+mj-ea"/>
                <a:ea typeface="+mj-ea"/>
              </a:rPr>
              <a:t>软件使用介绍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68577" y="730966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429" y="1569867"/>
            <a:ext cx="4701531" cy="27178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168576" y="784900"/>
            <a:ext cx="7207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err="1">
                <a:latin typeface="+mj-ea"/>
                <a:ea typeface="+mj-ea"/>
              </a:rPr>
              <a:t>htop</a:t>
            </a:r>
            <a:r>
              <a:rPr kumimoji="1" lang="en-US" altLang="zh-CN" sz="3600" dirty="0">
                <a:latin typeface="+mj-ea"/>
                <a:ea typeface="+mj-ea"/>
              </a:rPr>
              <a:t>         </a:t>
            </a:r>
            <a:r>
              <a:rPr kumimoji="1" lang="zh-CN" altLang="en-US" sz="3600" dirty="0">
                <a:latin typeface="+mj-ea"/>
                <a:ea typeface="+mj-ea"/>
              </a:rPr>
              <a:t>查看节点状态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44477" y="4733276"/>
            <a:ext cx="8690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>
                <a:latin typeface="+mj-ea"/>
                <a:ea typeface="+mj-ea"/>
              </a:rPr>
              <a:t>quota  -</a:t>
            </a:r>
            <a:r>
              <a:rPr kumimoji="1" lang="en-US" altLang="zh-CN" sz="3600" dirty="0" err="1">
                <a:latin typeface="+mj-ea"/>
                <a:ea typeface="+mj-ea"/>
              </a:rPr>
              <a:t>uvs</a:t>
            </a:r>
            <a:r>
              <a:rPr kumimoji="1" lang="en-US" altLang="zh-CN" sz="3600" dirty="0">
                <a:latin typeface="+mj-ea"/>
                <a:ea typeface="+mj-ea"/>
              </a:rPr>
              <a:t>  </a:t>
            </a:r>
            <a:r>
              <a:rPr kumimoji="1" lang="zh-CN" altLang="en-US" sz="3600" dirty="0">
                <a:latin typeface="+mj-ea"/>
                <a:ea typeface="+mj-ea"/>
              </a:rPr>
              <a:t>查看自己空间配额使用情况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10" y="5612434"/>
            <a:ext cx="8743779" cy="4254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18512" y="5543663"/>
            <a:ext cx="1795272" cy="585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29826" y="5543663"/>
            <a:ext cx="1795272" cy="5852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67926" y="6142705"/>
            <a:ext cx="17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空间大小配额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153618" y="6154530"/>
            <a:ext cx="1719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文件数量配额</a:t>
            </a:r>
          </a:p>
        </p:txBody>
      </p:sp>
    </p:spTree>
    <p:extLst>
      <p:ext uri="{BB962C8B-B14F-4D97-AF65-F5344CB8AC3E}">
        <p14:creationId xmlns:p14="http://schemas.microsoft.com/office/powerpoint/2010/main" val="4117618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1" y="8463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+mj-ea"/>
                <a:ea typeface="+mj-ea"/>
              </a:rPr>
              <a:t>软件使用介绍</a:t>
            </a:r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168577" y="730966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378468" y="770282"/>
            <a:ext cx="7211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err="1">
                <a:latin typeface="+mj-ea"/>
                <a:ea typeface="+mj-ea"/>
              </a:rPr>
              <a:t>mysql</a:t>
            </a:r>
            <a:r>
              <a:rPr kumimoji="1" lang="en-US" altLang="zh-CN" sz="3600" dirty="0">
                <a:latin typeface="+mj-ea"/>
                <a:ea typeface="+mj-ea"/>
              </a:rPr>
              <a:t>      </a:t>
            </a:r>
            <a:r>
              <a:rPr kumimoji="1" lang="zh-CN" altLang="en-US" sz="3600" dirty="0">
                <a:latin typeface="+mj-ea"/>
                <a:ea typeface="+mj-ea"/>
              </a:rPr>
              <a:t>使用数据库存储数据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17" y="1997472"/>
            <a:ext cx="2784741" cy="3332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1" y="1501671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+mn-ea"/>
              </a:rPr>
              <a:t>（如需账号请联系管理员）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DDCEBB-4668-50B4-BE51-0EAB9D895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926" y="3429000"/>
            <a:ext cx="2931374" cy="1502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064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2"/>
          <a:srcRect t="1627"/>
          <a:stretch/>
        </p:blipFill>
        <p:spPr>
          <a:xfrm>
            <a:off x="3158451" y="1692499"/>
            <a:ext cx="3699849" cy="2755088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>
          <a:xfrm flipV="1">
            <a:off x="168577" y="730966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1" y="8463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latin typeface="+mj-ea"/>
                <a:ea typeface="+mj-ea"/>
              </a:rPr>
              <a:t>软件使用介绍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168577" y="746991"/>
            <a:ext cx="5023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+mj-ea"/>
                <a:ea typeface="+mj-ea"/>
              </a:rPr>
              <a:t>无</a:t>
            </a:r>
            <a:r>
              <a:rPr kumimoji="1" lang="en-US" altLang="zh-CN" sz="3600" dirty="0">
                <a:latin typeface="+mj-ea"/>
                <a:ea typeface="+mj-ea"/>
              </a:rPr>
              <a:t>root</a:t>
            </a:r>
            <a:r>
              <a:rPr kumimoji="1" lang="zh-CN" altLang="en-US" sz="3600" dirty="0">
                <a:latin typeface="+mj-ea"/>
                <a:ea typeface="+mj-ea"/>
              </a:rPr>
              <a:t>权限安装软件</a:t>
            </a:r>
          </a:p>
        </p:txBody>
      </p:sp>
      <p:sp>
        <p:nvSpPr>
          <p:cNvPr id="2" name="矩形 1"/>
          <p:cNvSpPr/>
          <p:nvPr/>
        </p:nvSpPr>
        <p:spPr>
          <a:xfrm>
            <a:off x="1154393" y="1806587"/>
            <a:ext cx="1781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>
                <a:solidFill>
                  <a:srgbClr val="FF0000"/>
                </a:solidFill>
                <a:latin typeface="Heiti SC Medium" pitchFamily="2" charset="-128"/>
                <a:ea typeface="Heiti SC Medium" pitchFamily="2" charset="-128"/>
              </a:rPr>
              <a:t>rpm</a:t>
            </a:r>
            <a:r>
              <a:rPr kumimoji="1" lang="zh-CN" altLang="en-US" sz="2800" dirty="0">
                <a:solidFill>
                  <a:srgbClr val="FF0000"/>
                </a:solidFill>
                <a:latin typeface="+mj-ea"/>
                <a:ea typeface="+mj-ea"/>
              </a:rPr>
              <a:t>包：</a:t>
            </a:r>
          </a:p>
        </p:txBody>
      </p:sp>
      <p:sp>
        <p:nvSpPr>
          <p:cNvPr id="8" name="矩形 7"/>
          <p:cNvSpPr/>
          <p:nvPr/>
        </p:nvSpPr>
        <p:spPr>
          <a:xfrm>
            <a:off x="973127" y="4630075"/>
            <a:ext cx="1781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800" dirty="0">
                <a:solidFill>
                  <a:srgbClr val="FF0000"/>
                </a:solidFill>
                <a:latin typeface="+mj-ea"/>
                <a:ea typeface="+mj-ea"/>
              </a:rPr>
              <a:t>源码编译：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608" y="4721759"/>
            <a:ext cx="5226383" cy="43153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474050" y="4721759"/>
            <a:ext cx="2716863" cy="4315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608" y="5212400"/>
            <a:ext cx="4332303" cy="56285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98945" y="6009152"/>
            <a:ext cx="17816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800" dirty="0" err="1">
                <a:solidFill>
                  <a:srgbClr val="FF0000"/>
                </a:solidFill>
                <a:latin typeface="+mj-ea"/>
                <a:ea typeface="+mj-ea"/>
              </a:rPr>
              <a:t>Conda</a:t>
            </a:r>
            <a:r>
              <a:rPr kumimoji="1" lang="zh-CN" altLang="en-US" sz="2800" dirty="0">
                <a:solidFill>
                  <a:srgbClr val="FF0000"/>
                </a:solidFill>
                <a:latin typeface="+mj-ea"/>
                <a:ea typeface="+mj-ea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3202314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 flipV="1">
            <a:off x="168577" y="730966"/>
            <a:ext cx="8764408" cy="3205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EED44192-978E-244B-8FE7-BAAB15CE5D14}"/>
              </a:ext>
            </a:extLst>
          </p:cNvPr>
          <p:cNvSpPr txBox="1"/>
          <p:nvPr/>
        </p:nvSpPr>
        <p:spPr>
          <a:xfrm>
            <a:off x="75101" y="84635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 err="1">
                <a:latin typeface="+mj-ea"/>
                <a:ea typeface="+mj-ea"/>
              </a:rPr>
              <a:t>slurm</a:t>
            </a:r>
            <a:r>
              <a:rPr kumimoji="1" lang="zh-CN" altLang="en-US" sz="3600" dirty="0">
                <a:latin typeface="+mj-ea"/>
                <a:ea typeface="+mj-ea"/>
              </a:rPr>
              <a:t>使用介绍</a:t>
            </a:r>
          </a:p>
        </p:txBody>
      </p:sp>
      <p:sp>
        <p:nvSpPr>
          <p:cNvPr id="14" name="矩形 13"/>
          <p:cNvSpPr/>
          <p:nvPr/>
        </p:nvSpPr>
        <p:spPr>
          <a:xfrm>
            <a:off x="0" y="900771"/>
            <a:ext cx="410881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kumimoji="1" lang="en-US" altLang="zh-CN" sz="36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slurm</a:t>
            </a:r>
            <a:r>
              <a:rPr kumimoji="1" lang="zh-CN" altLang="en-US" sz="3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提交任务</a:t>
            </a:r>
            <a:endParaRPr lang="zh-CN" altLang="en-US" sz="3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5A1E73-E6B2-4503-9E3F-F256A3AA7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758"/>
          <a:stretch/>
        </p:blipFill>
        <p:spPr>
          <a:xfrm>
            <a:off x="0" y="2465881"/>
            <a:ext cx="9144000" cy="4011975"/>
          </a:xfrm>
          <a:prstGeom prst="rect">
            <a:avLst/>
          </a:prstGeom>
        </p:spPr>
      </p:pic>
      <p:sp>
        <p:nvSpPr>
          <p:cNvPr id="4" name="星形: 五角 3">
            <a:extLst>
              <a:ext uri="{FF2B5EF4-FFF2-40B4-BE49-F238E27FC236}">
                <a16:creationId xmlns:a16="http://schemas.microsoft.com/office/drawing/2014/main" id="{1BA65091-DE43-74E0-9233-8D2D87C88857}"/>
              </a:ext>
            </a:extLst>
          </p:cNvPr>
          <p:cNvSpPr/>
          <p:nvPr/>
        </p:nvSpPr>
        <p:spPr>
          <a:xfrm>
            <a:off x="3035508" y="5059181"/>
            <a:ext cx="569626" cy="55463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星形: 五角 4">
            <a:extLst>
              <a:ext uri="{FF2B5EF4-FFF2-40B4-BE49-F238E27FC236}">
                <a16:creationId xmlns:a16="http://schemas.microsoft.com/office/drawing/2014/main" id="{EB417D15-0C4E-60A1-9DD4-B8879E275A18}"/>
              </a:ext>
            </a:extLst>
          </p:cNvPr>
          <p:cNvSpPr/>
          <p:nvPr/>
        </p:nvSpPr>
        <p:spPr>
          <a:xfrm>
            <a:off x="3682583" y="5059181"/>
            <a:ext cx="569626" cy="55463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星形: 五角 5">
            <a:extLst>
              <a:ext uri="{FF2B5EF4-FFF2-40B4-BE49-F238E27FC236}">
                <a16:creationId xmlns:a16="http://schemas.microsoft.com/office/drawing/2014/main" id="{8EA57217-F8A2-140E-FFAC-A0721EE73CE6}"/>
              </a:ext>
            </a:extLst>
          </p:cNvPr>
          <p:cNvSpPr/>
          <p:nvPr/>
        </p:nvSpPr>
        <p:spPr>
          <a:xfrm>
            <a:off x="1179226" y="5059181"/>
            <a:ext cx="569626" cy="554636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39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黑体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6327</TotalTime>
  <Words>640</Words>
  <Application>Microsoft Office PowerPoint</Application>
  <PresentationFormat>全屏显示(4:3)</PresentationFormat>
  <Paragraphs>121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Heiti SC Medium</vt:lpstr>
      <vt:lpstr>黑体</vt:lpstr>
      <vt:lpstr>微软雅黑</vt:lpstr>
      <vt:lpstr>Arial</vt:lpstr>
      <vt:lpstr>Arial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Ctnb Esctrionsit</cp:lastModifiedBy>
  <cp:revision>186</cp:revision>
  <dcterms:created xsi:type="dcterms:W3CDTF">2019-01-17T08:22:46Z</dcterms:created>
  <dcterms:modified xsi:type="dcterms:W3CDTF">2023-09-07T09:21:39Z</dcterms:modified>
</cp:coreProperties>
</file>